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9" r:id="rId2"/>
    <p:sldId id="265" r:id="rId3"/>
    <p:sldId id="266" r:id="rId4"/>
    <p:sldId id="267" r:id="rId5"/>
    <p:sldId id="269" r:id="rId6"/>
    <p:sldId id="270" r:id="rId7"/>
    <p:sldId id="273" r:id="rId8"/>
    <p:sldId id="274" r:id="rId9"/>
    <p:sldId id="271" r:id="rId10"/>
    <p:sldId id="272" r:id="rId11"/>
    <p:sldId id="275" r:id="rId12"/>
    <p:sldId id="276" r:id="rId13"/>
    <p:sldId id="277" r:id="rId14"/>
    <p:sldId id="278" r:id="rId15"/>
    <p:sldId id="279" r:id="rId16"/>
    <p:sldId id="281" r:id="rId17"/>
    <p:sldId id="282" r:id="rId18"/>
    <p:sldId id="283" r:id="rId19"/>
    <p:sldId id="284" r:id="rId20"/>
    <p:sldId id="285" r:id="rId21"/>
    <p:sldId id="286" r:id="rId22"/>
    <p:sldId id="287" r:id="rId23"/>
    <p:sldId id="288" r:id="rId24"/>
    <p:sldId id="289" r:id="rId25"/>
    <p:sldId id="290" r:id="rId26"/>
    <p:sldId id="291" r:id="rId27"/>
    <p:sldId id="292" r:id="rId28"/>
    <p:sldId id="293" r:id="rId29"/>
    <p:sldId id="294" r:id="rId30"/>
    <p:sldId id="295" r:id="rId31"/>
    <p:sldId id="297" r:id="rId32"/>
    <p:sldId id="298" r:id="rId33"/>
    <p:sldId id="299" r:id="rId34"/>
    <p:sldId id="296" r:id="rId35"/>
    <p:sldId id="322" r:id="rId36"/>
    <p:sldId id="302" r:id="rId37"/>
    <p:sldId id="303" r:id="rId38"/>
    <p:sldId id="307" r:id="rId39"/>
    <p:sldId id="308" r:id="rId40"/>
    <p:sldId id="309" r:id="rId41"/>
    <p:sldId id="310" r:id="rId42"/>
    <p:sldId id="311" r:id="rId43"/>
    <p:sldId id="312" r:id="rId44"/>
    <p:sldId id="313" r:id="rId45"/>
    <p:sldId id="314" r:id="rId46"/>
    <p:sldId id="315" r:id="rId47"/>
    <p:sldId id="316" r:id="rId48"/>
    <p:sldId id="317" r:id="rId49"/>
    <p:sldId id="318" r:id="rId50"/>
    <p:sldId id="319" r:id="rId51"/>
    <p:sldId id="320" r:id="rId52"/>
    <p:sldId id="323" r:id="rId53"/>
    <p:sldId id="324" r:id="rId54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9D18E"/>
    <a:srgbClr val="D1D7E1"/>
    <a:srgbClr val="1F4E79"/>
    <a:srgbClr val="C5E2FF"/>
    <a:srgbClr val="CCCC00"/>
    <a:srgbClr val="C55A11"/>
    <a:srgbClr val="FFFFFF"/>
    <a:srgbClr val="FFFFE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94" d="100"/>
          <a:sy n="94" d="100"/>
        </p:scale>
        <p:origin x="1123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564F-7977-488C-9789-57EB4E8897C5}" type="datetimeFigureOut">
              <a:rPr lang="pt-BR" smtClean="0"/>
              <a:t>03/03/2015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8811-A977-4C82-90BA-5B158D41456A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584730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564F-7977-488C-9789-57EB4E8897C5}" type="datetimeFigureOut">
              <a:rPr lang="pt-BR" smtClean="0"/>
              <a:t>03/03/2015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8811-A977-4C82-90BA-5B158D41456A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163970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564F-7977-488C-9789-57EB4E8897C5}" type="datetimeFigureOut">
              <a:rPr lang="pt-BR" smtClean="0"/>
              <a:t>03/03/2015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8811-A977-4C82-90BA-5B158D41456A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293164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564F-7977-488C-9789-57EB4E8897C5}" type="datetimeFigureOut">
              <a:rPr lang="pt-BR" smtClean="0"/>
              <a:t>03/03/2015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8811-A977-4C82-90BA-5B158D41456A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499490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564F-7977-488C-9789-57EB4E8897C5}" type="datetimeFigureOut">
              <a:rPr lang="pt-BR" smtClean="0"/>
              <a:t>03/03/2015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8811-A977-4C82-90BA-5B158D41456A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575346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564F-7977-488C-9789-57EB4E8897C5}" type="datetimeFigureOut">
              <a:rPr lang="pt-BR" smtClean="0"/>
              <a:t>03/03/2015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8811-A977-4C82-90BA-5B158D41456A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745010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564F-7977-488C-9789-57EB4E8897C5}" type="datetimeFigureOut">
              <a:rPr lang="pt-BR" smtClean="0"/>
              <a:t>03/03/2015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8811-A977-4C82-90BA-5B158D41456A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45521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564F-7977-488C-9789-57EB4E8897C5}" type="datetimeFigureOut">
              <a:rPr lang="pt-BR" smtClean="0"/>
              <a:t>03/03/2015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8811-A977-4C82-90BA-5B158D41456A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537155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564F-7977-488C-9789-57EB4E8897C5}" type="datetimeFigureOut">
              <a:rPr lang="pt-BR" smtClean="0"/>
              <a:t>03/03/2015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8811-A977-4C82-90BA-5B158D41456A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479804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564F-7977-488C-9789-57EB4E8897C5}" type="datetimeFigureOut">
              <a:rPr lang="pt-BR" smtClean="0"/>
              <a:t>03/03/2015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8811-A977-4C82-90BA-5B158D41456A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96377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564F-7977-488C-9789-57EB4E8897C5}" type="datetimeFigureOut">
              <a:rPr lang="pt-BR" smtClean="0"/>
              <a:t>03/03/2015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8811-A977-4C82-90BA-5B158D41456A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318742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1E564F-7977-488C-9789-57EB4E8897C5}" type="datetimeFigureOut">
              <a:rPr lang="pt-BR" smtClean="0"/>
              <a:t>03/03/2015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898811-A977-4C82-90BA-5B158D41456A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3759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526" y="0"/>
            <a:ext cx="9163526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4011" y="578734"/>
            <a:ext cx="864628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200" dirty="0" smtClean="0">
                <a:solidFill>
                  <a:schemeClr val="bg2">
                    <a:lumMod val="10000"/>
                  </a:schemeClr>
                </a:solidFill>
                <a:effectLst>
                  <a:outerShdw blurRad="60007" dir="2000400" sy="-30000" kx="-800400" algn="bl" rotWithShape="0">
                    <a:prstClr val="black">
                      <a:alpha val="2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Exposição Bíblica</a:t>
            </a:r>
            <a:endParaRPr lang="pt-BR" sz="4200" dirty="0">
              <a:solidFill>
                <a:schemeClr val="bg2">
                  <a:lumMod val="10000"/>
                </a:schemeClr>
              </a:solidFill>
              <a:effectLst>
                <a:outerShdw blurRad="60007" dir="2000400" sy="-30000" kx="-800400" algn="bl" rotWithShape="0">
                  <a:prstClr val="black">
                    <a:alpha val="20000"/>
                  </a:prst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6653" y="2027498"/>
            <a:ext cx="9107347" cy="954107"/>
          </a:xfrm>
          <a:prstGeom prst="rect">
            <a:avLst/>
          </a:prstGeom>
          <a:noFill/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5600" b="1" dirty="0" smtClean="0">
                <a:solidFill>
                  <a:schemeClr val="bg1"/>
                </a:solidFill>
                <a:effectLst>
                  <a:outerShdw blurRad="60007" dir="2000400" sy="-30000" kx="-800400" algn="bl" rotWithShape="0">
                    <a:prstClr val="black">
                      <a:alpha val="2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EVANGELHO DE JOÃO</a:t>
            </a:r>
            <a:endParaRPr lang="pt-BR" sz="5600" b="1" dirty="0">
              <a:solidFill>
                <a:schemeClr val="bg1"/>
              </a:solidFill>
              <a:effectLst>
                <a:outerShdw blurRad="60007" dir="2000400" sy="-30000" kx="-800400" algn="bl" rotWithShape="0">
                  <a:prstClr val="black">
                    <a:alpha val="20000"/>
                  </a:prst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0312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383721" y="906607"/>
            <a:ext cx="8205108" cy="23152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4500" b="1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Implicações introdutórias para </a:t>
            </a:r>
            <a:r>
              <a:rPr lang="pt-BR" sz="4500" b="1" dirty="0" smtClean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meditações </a:t>
            </a:r>
            <a:r>
              <a:rPr lang="pt-BR" sz="4500" b="1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 </a:t>
            </a:r>
            <a:r>
              <a:rPr lang="pt-BR" sz="4500" b="1" dirty="0" smtClean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evangelho. </a:t>
            </a:r>
            <a:endParaRPr lang="pt-BR" sz="4500" b="1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533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383721" y="906607"/>
            <a:ext cx="8205108" cy="26314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5500" dirty="0"/>
              <a:t>Por que você crê em Jesus</a:t>
            </a:r>
            <a:r>
              <a:rPr lang="pt-BR" sz="5500" dirty="0" smtClean="0"/>
              <a:t>?</a:t>
            </a:r>
          </a:p>
          <a:p>
            <a:endParaRPr lang="pt-BR" sz="5500" dirty="0" smtClean="0"/>
          </a:p>
          <a:p>
            <a:r>
              <a:rPr lang="pt-BR" sz="5500" dirty="0" smtClean="0"/>
              <a:t>Por </a:t>
            </a:r>
            <a:r>
              <a:rPr lang="pt-BR" sz="5500" dirty="0"/>
              <a:t>que você o adora?</a:t>
            </a:r>
          </a:p>
        </p:txBody>
      </p:sp>
    </p:spTree>
    <p:extLst>
      <p:ext uri="{BB962C8B-B14F-4D97-AF65-F5344CB8AC3E}">
        <p14:creationId xmlns:p14="http://schemas.microsoft.com/office/powerpoint/2010/main" val="2735033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75557" y="0"/>
            <a:ext cx="8531678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5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João</a:t>
            </a:r>
          </a:p>
          <a:p>
            <a:r>
              <a:rPr lang="pt-BR" sz="3500" dirty="0" smtClean="0"/>
              <a:t>	</a:t>
            </a:r>
            <a:r>
              <a:rPr lang="pt-BR" sz="2700" dirty="0" smtClean="0"/>
              <a:t>- Chamado para andar com Cristo</a:t>
            </a:r>
          </a:p>
          <a:p>
            <a:r>
              <a:rPr lang="pt-BR" sz="2700" dirty="0"/>
              <a:t>	</a:t>
            </a:r>
            <a:r>
              <a:rPr lang="pt-BR" sz="2700" dirty="0" smtClean="0"/>
              <a:t>- Foi um dos três mais próximos de Jesus</a:t>
            </a:r>
          </a:p>
          <a:p>
            <a:r>
              <a:rPr lang="pt-BR" sz="2700" dirty="0"/>
              <a:t>	</a:t>
            </a:r>
            <a:r>
              <a:rPr lang="pt-BR" sz="2700" dirty="0" smtClean="0"/>
              <a:t>- Cuidou da mãe de Jesus após sua crucificação</a:t>
            </a:r>
          </a:p>
          <a:p>
            <a:r>
              <a:rPr lang="pt-BR" sz="2700" dirty="0"/>
              <a:t>	</a:t>
            </a:r>
            <a:r>
              <a:rPr lang="pt-BR" sz="2700" dirty="0" smtClean="0"/>
              <a:t>- Foi exilado pelo império Romano por Domiciano</a:t>
            </a:r>
          </a:p>
          <a:p>
            <a:r>
              <a:rPr lang="pt-BR" sz="2700" dirty="0"/>
              <a:t>	</a:t>
            </a:r>
            <a:r>
              <a:rPr lang="pt-BR" sz="2700" dirty="0" smtClean="0"/>
              <a:t>- Recebeu a visão do Apocalipse na ilha de Patmos</a:t>
            </a:r>
          </a:p>
          <a:p>
            <a:r>
              <a:rPr lang="pt-BR" sz="2700" dirty="0"/>
              <a:t>	</a:t>
            </a:r>
            <a:r>
              <a:rPr lang="pt-BR" sz="2700" dirty="0" smtClean="0"/>
              <a:t>- Retornou para Éfeso para ministrar à igreja</a:t>
            </a:r>
          </a:p>
          <a:p>
            <a:r>
              <a:rPr lang="pt-BR" sz="2700" dirty="0"/>
              <a:t>	</a:t>
            </a:r>
            <a:r>
              <a:rPr lang="pt-BR" sz="2700" dirty="0" smtClean="0"/>
              <a:t>- Escreveu o quarto evangelho, três epístolas e o livro de Apocalipse</a:t>
            </a:r>
          </a:p>
          <a:p>
            <a:r>
              <a:rPr lang="pt-BR" sz="2700" dirty="0"/>
              <a:t>	</a:t>
            </a:r>
            <a:r>
              <a:rPr lang="pt-BR" sz="2700" dirty="0" smtClean="0"/>
              <a:t>- Apóstolo, Evangelista e Profeta</a:t>
            </a:r>
          </a:p>
          <a:p>
            <a:r>
              <a:rPr lang="pt-BR" sz="3000" dirty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470522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91886" y="522514"/>
            <a:ext cx="853167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Sinópticos                               Quarto evangelho</a:t>
            </a:r>
            <a:endParaRPr lang="pt-BR" sz="3000" dirty="0"/>
          </a:p>
        </p:txBody>
      </p:sp>
      <p:sp>
        <p:nvSpPr>
          <p:cNvPr id="5" name="TextBox 4"/>
          <p:cNvSpPr txBox="1"/>
          <p:nvPr/>
        </p:nvSpPr>
        <p:spPr>
          <a:xfrm>
            <a:off x="391886" y="1515836"/>
            <a:ext cx="2726871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5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Marcos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5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Mateus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5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Lucas</a:t>
            </a:r>
            <a:endParaRPr lang="pt-BR" sz="3000" dirty="0">
              <a:solidFill>
                <a:srgbClr val="C0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434692" y="3178628"/>
            <a:ext cx="272687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5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João</a:t>
            </a:r>
            <a:endParaRPr lang="pt-BR" sz="30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334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cxnSp>
        <p:nvCxnSpPr>
          <p:cNvPr id="4" name="Straight Arrow Connector 3"/>
          <p:cNvCxnSpPr/>
          <p:nvPr/>
        </p:nvCxnSpPr>
        <p:spPr>
          <a:xfrm>
            <a:off x="290162" y="3012621"/>
            <a:ext cx="8228936" cy="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2979966" y="3012621"/>
            <a:ext cx="14695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 smtClean="0"/>
              <a:t>64 </a:t>
            </a:r>
            <a:r>
              <a:rPr lang="pt-BR" sz="3200" b="1" dirty="0" smtClean="0"/>
              <a:t>d.C</a:t>
            </a:r>
            <a:r>
              <a:rPr lang="pt-BR" sz="3200" b="1" dirty="0" smtClean="0"/>
              <a:t>.</a:t>
            </a:r>
            <a:endParaRPr lang="pt-BR" sz="32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277587" y="1107621"/>
            <a:ext cx="4310742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5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Marcos</a:t>
            </a:r>
          </a:p>
          <a:p>
            <a:r>
              <a:rPr lang="pt-BR" sz="35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  Mateus</a:t>
            </a:r>
          </a:p>
          <a:p>
            <a:r>
              <a:rPr lang="pt-BR" sz="35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     	  Lucas</a:t>
            </a:r>
            <a:endParaRPr lang="pt-BR" sz="3000" dirty="0">
              <a:solidFill>
                <a:srgbClr val="C0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214259" y="3012621"/>
            <a:ext cx="14695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 smtClean="0"/>
              <a:t>90 </a:t>
            </a:r>
            <a:r>
              <a:rPr lang="pt-BR" sz="3200" b="1" dirty="0" smtClean="0"/>
              <a:t>d.C</a:t>
            </a:r>
            <a:r>
              <a:rPr lang="pt-BR" sz="3200" b="1" dirty="0" smtClean="0"/>
              <a:t>.</a:t>
            </a:r>
            <a:endParaRPr lang="pt-BR" sz="3200" b="1" dirty="0"/>
          </a:p>
        </p:txBody>
      </p:sp>
      <p:sp>
        <p:nvSpPr>
          <p:cNvPr id="8" name="Oval 7"/>
          <p:cNvSpPr/>
          <p:nvPr/>
        </p:nvSpPr>
        <p:spPr>
          <a:xfrm>
            <a:off x="659999" y="2932566"/>
            <a:ext cx="198557" cy="168278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Oval 8"/>
          <p:cNvSpPr/>
          <p:nvPr/>
        </p:nvSpPr>
        <p:spPr>
          <a:xfrm>
            <a:off x="1819982" y="2928482"/>
            <a:ext cx="198557" cy="168278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Oval 9"/>
          <p:cNvSpPr/>
          <p:nvPr/>
        </p:nvSpPr>
        <p:spPr>
          <a:xfrm>
            <a:off x="2930980" y="2924398"/>
            <a:ext cx="198557" cy="168278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TextBox 10"/>
          <p:cNvSpPr txBox="1"/>
          <p:nvPr/>
        </p:nvSpPr>
        <p:spPr>
          <a:xfrm>
            <a:off x="5214259" y="2333132"/>
            <a:ext cx="431074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5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Exílio de João</a:t>
            </a:r>
            <a:endParaRPr lang="pt-BR" sz="3000" dirty="0">
              <a:solidFill>
                <a:srgbClr val="C00000"/>
              </a:solidFill>
            </a:endParaRPr>
          </a:p>
        </p:txBody>
      </p:sp>
      <p:sp>
        <p:nvSpPr>
          <p:cNvPr id="12" name="Oval 11"/>
          <p:cNvSpPr/>
          <p:nvPr/>
        </p:nvSpPr>
        <p:spPr>
          <a:xfrm>
            <a:off x="5580344" y="2932566"/>
            <a:ext cx="198557" cy="168278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TextBox 13"/>
          <p:cNvSpPr txBox="1"/>
          <p:nvPr/>
        </p:nvSpPr>
        <p:spPr>
          <a:xfrm>
            <a:off x="6653186" y="3008537"/>
            <a:ext cx="14695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 smtClean="0"/>
              <a:t>96 </a:t>
            </a:r>
            <a:r>
              <a:rPr lang="pt-BR" sz="3200" b="1" dirty="0" smtClean="0"/>
              <a:t>d.C</a:t>
            </a:r>
            <a:r>
              <a:rPr lang="pt-BR" sz="3200" b="1" dirty="0" smtClean="0"/>
              <a:t>.</a:t>
            </a:r>
            <a:endParaRPr lang="pt-BR" sz="3200" b="1" dirty="0"/>
          </a:p>
        </p:txBody>
      </p:sp>
      <p:sp>
        <p:nvSpPr>
          <p:cNvPr id="15" name="Oval 14"/>
          <p:cNvSpPr/>
          <p:nvPr/>
        </p:nvSpPr>
        <p:spPr>
          <a:xfrm>
            <a:off x="6980573" y="2933464"/>
            <a:ext cx="198557" cy="168278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Rectangle 15"/>
          <p:cNvSpPr/>
          <p:nvPr/>
        </p:nvSpPr>
        <p:spPr>
          <a:xfrm>
            <a:off x="7171337" y="162090"/>
            <a:ext cx="1180410" cy="2817871"/>
          </a:xfrm>
          <a:prstGeom prst="rect">
            <a:avLst/>
          </a:prstGeom>
          <a:solidFill>
            <a:srgbClr val="A9D18E">
              <a:alpha val="58039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TextBox 12"/>
          <p:cNvSpPr txBox="1"/>
          <p:nvPr/>
        </p:nvSpPr>
        <p:spPr>
          <a:xfrm>
            <a:off x="3946072" y="186582"/>
            <a:ext cx="4310742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Evangelho</a:t>
            </a:r>
          </a:p>
          <a:p>
            <a:pPr algn="r"/>
            <a:r>
              <a:rPr lang="pt-BR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Apocalipse</a:t>
            </a:r>
          </a:p>
          <a:p>
            <a:pPr algn="r"/>
            <a:r>
              <a:rPr lang="pt-BR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 epístolas</a:t>
            </a:r>
            <a:endParaRPr lang="pt-BR" sz="3000" dirty="0"/>
          </a:p>
        </p:txBody>
      </p:sp>
      <p:sp>
        <p:nvSpPr>
          <p:cNvPr id="17" name="TextBox 16"/>
          <p:cNvSpPr txBox="1"/>
          <p:nvPr/>
        </p:nvSpPr>
        <p:spPr>
          <a:xfrm>
            <a:off x="335666" y="3833819"/>
            <a:ext cx="8808334" cy="2554545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pt-BR" sz="3200" b="1" dirty="0" smtClean="0">
                <a:solidFill>
                  <a:srgbClr val="C00000"/>
                </a:solidFill>
              </a:rPr>
              <a:t>Ap 1.9</a:t>
            </a:r>
            <a:endParaRPr lang="pt-BR" sz="3200" b="1" dirty="0" smtClean="0">
              <a:solidFill>
                <a:schemeClr val="bg1"/>
              </a:solidFill>
            </a:endParaRPr>
          </a:p>
          <a:p>
            <a:r>
              <a:rPr lang="pt-BR" sz="3200" dirty="0">
                <a:solidFill>
                  <a:schemeClr val="bg1"/>
                </a:solidFill>
              </a:rPr>
              <a:t>Eu, João, irmão vosso e companheiro na tribulação, no reino e na perseverança, em Jesus, achei-me na ilha chamada Patmos, por causa da palavra de Deus e do testemunho de Jesus.</a:t>
            </a:r>
          </a:p>
        </p:txBody>
      </p:sp>
    </p:spTree>
    <p:extLst>
      <p:ext uri="{BB962C8B-B14F-4D97-AF65-F5344CB8AC3E}">
        <p14:creationId xmlns:p14="http://schemas.microsoft.com/office/powerpoint/2010/main" val="38886498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 animBg="1"/>
      <p:bldP spid="9" grpId="0" animBg="1"/>
      <p:bldP spid="10" grpId="0" animBg="1"/>
      <p:bldP spid="11" grpId="0"/>
      <p:bldP spid="12" grpId="0" animBg="1"/>
      <p:bldP spid="14" grpId="0"/>
      <p:bldP spid="15" grpId="0" animBg="1"/>
      <p:bldP spid="16" grpId="0" animBg="1"/>
      <p:bldP spid="13" grpId="0"/>
      <p:bldP spid="1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cxnSp>
        <p:nvCxnSpPr>
          <p:cNvPr id="4" name="Straight Arrow Connector 3"/>
          <p:cNvCxnSpPr/>
          <p:nvPr/>
        </p:nvCxnSpPr>
        <p:spPr>
          <a:xfrm>
            <a:off x="290162" y="3012621"/>
            <a:ext cx="8228936" cy="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2979966" y="3012621"/>
            <a:ext cx="14695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 smtClean="0"/>
              <a:t>64 </a:t>
            </a:r>
            <a:r>
              <a:rPr lang="pt-BR" sz="3200" b="1" dirty="0" smtClean="0"/>
              <a:t>d.C</a:t>
            </a:r>
            <a:r>
              <a:rPr lang="pt-BR" sz="3200" b="1" dirty="0" smtClean="0"/>
              <a:t>.</a:t>
            </a:r>
            <a:endParaRPr lang="pt-BR" sz="32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277587" y="1107621"/>
            <a:ext cx="4310742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5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Marcos</a:t>
            </a:r>
          </a:p>
          <a:p>
            <a:r>
              <a:rPr lang="pt-BR" sz="35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  Mateus</a:t>
            </a:r>
          </a:p>
          <a:p>
            <a:r>
              <a:rPr lang="pt-BR" sz="35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     	  Lucas</a:t>
            </a:r>
            <a:endParaRPr lang="pt-BR" sz="3000" dirty="0">
              <a:solidFill>
                <a:srgbClr val="C0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214259" y="3012621"/>
            <a:ext cx="14695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 smtClean="0"/>
              <a:t>90 </a:t>
            </a:r>
            <a:r>
              <a:rPr lang="pt-BR" sz="3200" b="1" dirty="0" smtClean="0"/>
              <a:t>d.C</a:t>
            </a:r>
            <a:r>
              <a:rPr lang="pt-BR" sz="3200" b="1" dirty="0" smtClean="0"/>
              <a:t>.</a:t>
            </a:r>
            <a:endParaRPr lang="pt-BR" sz="3200" b="1" dirty="0"/>
          </a:p>
        </p:txBody>
      </p:sp>
      <p:sp>
        <p:nvSpPr>
          <p:cNvPr id="8" name="Oval 7"/>
          <p:cNvSpPr/>
          <p:nvPr/>
        </p:nvSpPr>
        <p:spPr>
          <a:xfrm>
            <a:off x="659999" y="2932566"/>
            <a:ext cx="198557" cy="168278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Oval 8"/>
          <p:cNvSpPr/>
          <p:nvPr/>
        </p:nvSpPr>
        <p:spPr>
          <a:xfrm>
            <a:off x="1819982" y="2928482"/>
            <a:ext cx="198557" cy="168278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Oval 9"/>
          <p:cNvSpPr/>
          <p:nvPr/>
        </p:nvSpPr>
        <p:spPr>
          <a:xfrm>
            <a:off x="2930980" y="2924398"/>
            <a:ext cx="198557" cy="168278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TextBox 10"/>
          <p:cNvSpPr txBox="1"/>
          <p:nvPr/>
        </p:nvSpPr>
        <p:spPr>
          <a:xfrm>
            <a:off x="5214259" y="2333132"/>
            <a:ext cx="431074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5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Exílio de João</a:t>
            </a:r>
            <a:endParaRPr lang="pt-BR" sz="3000" dirty="0">
              <a:solidFill>
                <a:srgbClr val="C00000"/>
              </a:solidFill>
            </a:endParaRPr>
          </a:p>
        </p:txBody>
      </p:sp>
      <p:sp>
        <p:nvSpPr>
          <p:cNvPr id="12" name="Oval 11"/>
          <p:cNvSpPr/>
          <p:nvPr/>
        </p:nvSpPr>
        <p:spPr>
          <a:xfrm>
            <a:off x="5580344" y="2932566"/>
            <a:ext cx="198557" cy="168278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TextBox 13"/>
          <p:cNvSpPr txBox="1"/>
          <p:nvPr/>
        </p:nvSpPr>
        <p:spPr>
          <a:xfrm>
            <a:off x="6653186" y="3008537"/>
            <a:ext cx="14695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 smtClean="0"/>
              <a:t>96 </a:t>
            </a:r>
            <a:r>
              <a:rPr lang="pt-BR" sz="3200" b="1" dirty="0" smtClean="0"/>
              <a:t>d.C</a:t>
            </a:r>
            <a:r>
              <a:rPr lang="pt-BR" sz="3200" b="1" dirty="0" smtClean="0"/>
              <a:t>.</a:t>
            </a:r>
            <a:endParaRPr lang="pt-BR" sz="3200" b="1" dirty="0"/>
          </a:p>
        </p:txBody>
      </p:sp>
      <p:sp>
        <p:nvSpPr>
          <p:cNvPr id="15" name="Oval 14"/>
          <p:cNvSpPr/>
          <p:nvPr/>
        </p:nvSpPr>
        <p:spPr>
          <a:xfrm>
            <a:off x="6980573" y="2933464"/>
            <a:ext cx="198557" cy="168278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Rectangle 15"/>
          <p:cNvSpPr/>
          <p:nvPr/>
        </p:nvSpPr>
        <p:spPr>
          <a:xfrm>
            <a:off x="7171337" y="162090"/>
            <a:ext cx="1180410" cy="2817871"/>
          </a:xfrm>
          <a:prstGeom prst="rect">
            <a:avLst/>
          </a:prstGeom>
          <a:solidFill>
            <a:srgbClr val="A9D18E">
              <a:alpha val="58039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TextBox 12"/>
          <p:cNvSpPr txBox="1"/>
          <p:nvPr/>
        </p:nvSpPr>
        <p:spPr>
          <a:xfrm>
            <a:off x="3946072" y="186582"/>
            <a:ext cx="4310742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Evangelho</a:t>
            </a:r>
          </a:p>
          <a:p>
            <a:pPr algn="r"/>
            <a:r>
              <a:rPr lang="pt-BR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Apocalipse</a:t>
            </a:r>
          </a:p>
          <a:p>
            <a:pPr algn="r"/>
            <a:r>
              <a:rPr lang="pt-BR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 epístolas</a:t>
            </a:r>
            <a:endParaRPr lang="pt-BR" sz="3000" dirty="0"/>
          </a:p>
        </p:txBody>
      </p:sp>
      <p:sp>
        <p:nvSpPr>
          <p:cNvPr id="17" name="TextBox 16"/>
          <p:cNvSpPr txBox="1"/>
          <p:nvPr/>
        </p:nvSpPr>
        <p:spPr>
          <a:xfrm>
            <a:off x="335666" y="3833819"/>
            <a:ext cx="8808334" cy="2554545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pt-BR" sz="3200" b="1" dirty="0" smtClean="0">
                <a:solidFill>
                  <a:srgbClr val="C00000"/>
                </a:solidFill>
              </a:rPr>
              <a:t>Ap 1.9</a:t>
            </a:r>
          </a:p>
          <a:p>
            <a:r>
              <a:rPr lang="pt-BR" sz="3200" dirty="0"/>
              <a:t>Eu, João, irmão vosso e companheiro na tribulação, no reino e na perseverança, em Jesus, achei-me na ilha chamada Patmos, por causa da palavra de Deus e do testemunho de Jesus.</a:t>
            </a:r>
          </a:p>
        </p:txBody>
      </p:sp>
    </p:spTree>
    <p:extLst>
      <p:ext uri="{BB962C8B-B14F-4D97-AF65-F5344CB8AC3E}">
        <p14:creationId xmlns:p14="http://schemas.microsoft.com/office/powerpoint/2010/main" val="3430776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cxnSp>
        <p:nvCxnSpPr>
          <p:cNvPr id="4" name="Straight Arrow Connector 3"/>
          <p:cNvCxnSpPr/>
          <p:nvPr/>
        </p:nvCxnSpPr>
        <p:spPr>
          <a:xfrm>
            <a:off x="290162" y="3012621"/>
            <a:ext cx="8228936" cy="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2979966" y="3012621"/>
            <a:ext cx="14695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 smtClean="0"/>
              <a:t>64 </a:t>
            </a:r>
            <a:r>
              <a:rPr lang="pt-BR" sz="3200" b="1" dirty="0" smtClean="0"/>
              <a:t>d.C</a:t>
            </a:r>
            <a:r>
              <a:rPr lang="pt-BR" sz="3200" b="1" dirty="0" smtClean="0"/>
              <a:t>.</a:t>
            </a:r>
            <a:endParaRPr lang="pt-BR" sz="32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277587" y="1107621"/>
            <a:ext cx="4310742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5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Marcos</a:t>
            </a:r>
          </a:p>
          <a:p>
            <a:r>
              <a:rPr lang="pt-BR" sz="35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  Mateus</a:t>
            </a:r>
          </a:p>
          <a:p>
            <a:r>
              <a:rPr lang="pt-BR" sz="35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     	  Lucas</a:t>
            </a:r>
            <a:endParaRPr lang="pt-BR" sz="3000" dirty="0">
              <a:solidFill>
                <a:srgbClr val="C0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214259" y="3012621"/>
            <a:ext cx="14695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 smtClean="0"/>
              <a:t>90 </a:t>
            </a:r>
            <a:r>
              <a:rPr lang="pt-BR" sz="3200" b="1" dirty="0" smtClean="0"/>
              <a:t>d.C</a:t>
            </a:r>
            <a:r>
              <a:rPr lang="pt-BR" sz="3200" b="1" dirty="0" smtClean="0"/>
              <a:t>.</a:t>
            </a:r>
            <a:endParaRPr lang="pt-BR" sz="3200" b="1" dirty="0"/>
          </a:p>
        </p:txBody>
      </p:sp>
      <p:sp>
        <p:nvSpPr>
          <p:cNvPr id="8" name="Oval 7"/>
          <p:cNvSpPr/>
          <p:nvPr/>
        </p:nvSpPr>
        <p:spPr>
          <a:xfrm>
            <a:off x="659999" y="2932566"/>
            <a:ext cx="198557" cy="168278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Oval 8"/>
          <p:cNvSpPr/>
          <p:nvPr/>
        </p:nvSpPr>
        <p:spPr>
          <a:xfrm>
            <a:off x="1819982" y="2928482"/>
            <a:ext cx="198557" cy="168278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Oval 9"/>
          <p:cNvSpPr/>
          <p:nvPr/>
        </p:nvSpPr>
        <p:spPr>
          <a:xfrm>
            <a:off x="2930980" y="2924398"/>
            <a:ext cx="198557" cy="168278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TextBox 10"/>
          <p:cNvSpPr txBox="1"/>
          <p:nvPr/>
        </p:nvSpPr>
        <p:spPr>
          <a:xfrm>
            <a:off x="5214259" y="2333132"/>
            <a:ext cx="431074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5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Exílio de João</a:t>
            </a:r>
            <a:endParaRPr lang="pt-BR" sz="3000" dirty="0">
              <a:solidFill>
                <a:srgbClr val="C00000"/>
              </a:solidFill>
            </a:endParaRPr>
          </a:p>
        </p:txBody>
      </p:sp>
      <p:sp>
        <p:nvSpPr>
          <p:cNvPr id="12" name="Oval 11"/>
          <p:cNvSpPr/>
          <p:nvPr/>
        </p:nvSpPr>
        <p:spPr>
          <a:xfrm>
            <a:off x="5580344" y="2932566"/>
            <a:ext cx="198557" cy="168278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TextBox 13"/>
          <p:cNvSpPr txBox="1"/>
          <p:nvPr/>
        </p:nvSpPr>
        <p:spPr>
          <a:xfrm>
            <a:off x="6653186" y="3008537"/>
            <a:ext cx="14695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 smtClean="0"/>
              <a:t>94 </a:t>
            </a:r>
            <a:r>
              <a:rPr lang="pt-BR" sz="3200" b="1" dirty="0" smtClean="0"/>
              <a:t>d.C</a:t>
            </a:r>
            <a:r>
              <a:rPr lang="pt-BR" sz="3200" b="1" dirty="0" smtClean="0"/>
              <a:t>.</a:t>
            </a:r>
            <a:endParaRPr lang="pt-BR" sz="3200" b="1" dirty="0"/>
          </a:p>
        </p:txBody>
      </p:sp>
      <p:sp>
        <p:nvSpPr>
          <p:cNvPr id="15" name="Oval 14"/>
          <p:cNvSpPr/>
          <p:nvPr/>
        </p:nvSpPr>
        <p:spPr>
          <a:xfrm>
            <a:off x="6980573" y="2933464"/>
            <a:ext cx="198557" cy="168278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Rectangle 15"/>
          <p:cNvSpPr/>
          <p:nvPr/>
        </p:nvSpPr>
        <p:spPr>
          <a:xfrm>
            <a:off x="7171337" y="162090"/>
            <a:ext cx="1180410" cy="2817871"/>
          </a:xfrm>
          <a:prstGeom prst="rect">
            <a:avLst/>
          </a:prstGeom>
          <a:solidFill>
            <a:srgbClr val="A9D18E">
              <a:alpha val="58039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TextBox 12"/>
          <p:cNvSpPr txBox="1"/>
          <p:nvPr/>
        </p:nvSpPr>
        <p:spPr>
          <a:xfrm>
            <a:off x="3946072" y="186582"/>
            <a:ext cx="4310742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Evangelho</a:t>
            </a:r>
          </a:p>
          <a:p>
            <a:pPr algn="r"/>
            <a:r>
              <a:rPr lang="pt-BR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Apocalipse</a:t>
            </a:r>
          </a:p>
          <a:p>
            <a:pPr algn="r"/>
            <a:r>
              <a:rPr lang="pt-BR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 epístolas</a:t>
            </a:r>
            <a:endParaRPr lang="pt-BR" sz="3000" dirty="0"/>
          </a:p>
        </p:txBody>
      </p:sp>
      <p:sp>
        <p:nvSpPr>
          <p:cNvPr id="17" name="TextBox 16"/>
          <p:cNvSpPr txBox="1"/>
          <p:nvPr/>
        </p:nvSpPr>
        <p:spPr>
          <a:xfrm>
            <a:off x="335666" y="3833819"/>
            <a:ext cx="8808334" cy="2554545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pt-BR" sz="3200" b="1" dirty="0" smtClean="0">
                <a:solidFill>
                  <a:srgbClr val="C00000"/>
                </a:solidFill>
              </a:rPr>
              <a:t>Ap 1.9</a:t>
            </a:r>
          </a:p>
          <a:p>
            <a:r>
              <a:rPr lang="pt-BR" sz="3200" dirty="0"/>
              <a:t>Eu, João, irmão vosso e companheiro na tribulação, no reino e na perseverança, em Jesus, </a:t>
            </a:r>
            <a:r>
              <a:rPr lang="pt-BR" sz="3200" b="1" u="sng" dirty="0">
                <a:solidFill>
                  <a:srgbClr val="C00000"/>
                </a:solidFill>
              </a:rPr>
              <a:t>achei-me</a:t>
            </a:r>
            <a:r>
              <a:rPr lang="pt-BR" sz="3200" dirty="0"/>
              <a:t> na ilha chamada Patmos, por causa da palavra de Deus e do testemunho de Jesus.</a:t>
            </a:r>
          </a:p>
        </p:txBody>
      </p:sp>
    </p:spTree>
    <p:extLst>
      <p:ext uri="{BB962C8B-B14F-4D97-AF65-F5344CB8AC3E}">
        <p14:creationId xmlns:p14="http://schemas.microsoft.com/office/powerpoint/2010/main" val="217215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094016" y="127906"/>
            <a:ext cx="2277834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5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Marcos</a:t>
            </a:r>
          </a:p>
          <a:p>
            <a:r>
              <a:rPr lang="pt-BR" sz="35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Mateus</a:t>
            </a:r>
          </a:p>
          <a:p>
            <a:r>
              <a:rPr lang="pt-BR" sz="35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Lucas</a:t>
            </a:r>
            <a:endParaRPr lang="pt-BR" sz="3000" dirty="0">
              <a:solidFill>
                <a:srgbClr val="C0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12966" y="2788568"/>
            <a:ext cx="3839934" cy="63094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Biografia de Jesus</a:t>
            </a:r>
            <a:endParaRPr lang="pt-BR" sz="3000" dirty="0"/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1730829" y="1817425"/>
            <a:ext cx="0" cy="819230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5570763" y="127906"/>
            <a:ext cx="227783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5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João</a:t>
            </a:r>
            <a:endParaRPr lang="pt-BR" sz="3000" dirty="0">
              <a:solidFill>
                <a:srgbClr val="C00000"/>
              </a:solidFill>
            </a:endParaRPr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6207576" y="1061423"/>
            <a:ext cx="0" cy="1596449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155123" y="3610374"/>
            <a:ext cx="8915398" cy="341629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000" dirty="0" smtClean="0">
                <a:solidFill>
                  <a:schemeClr val="tx1"/>
                </a:solidFill>
              </a:rPr>
              <a:t>Não relata parábolas narrativas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000" dirty="0" smtClean="0">
                <a:solidFill>
                  <a:schemeClr val="tx1"/>
                </a:solidFill>
              </a:rPr>
              <a:t>Usa metáforas para descrever Jesus (semeadura; colheita; pastor; ladrão; escravo e filiação; trabalho a luz do dia; grão de trigo; vinha e lavrador; etc).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000" dirty="0" smtClean="0">
                <a:solidFill>
                  <a:schemeClr val="tx1"/>
                </a:solidFill>
              </a:rPr>
              <a:t>Todo o ministério de Jesus na Judéia. </a:t>
            </a:r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612821" y="2788568"/>
            <a:ext cx="4400550" cy="116955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Exclusivo/ seu testemunho</a:t>
            </a:r>
            <a:endParaRPr lang="pt-BR" sz="3000" dirty="0"/>
          </a:p>
        </p:txBody>
      </p:sp>
    </p:spTree>
    <p:extLst>
      <p:ext uri="{BB962C8B-B14F-4D97-AF65-F5344CB8AC3E}">
        <p14:creationId xmlns:p14="http://schemas.microsoft.com/office/powerpoint/2010/main" val="29646468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7" grpId="0"/>
      <p:bldP spid="10" grpId="0" animBg="1"/>
      <p:bldP spid="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51064" y="250371"/>
            <a:ext cx="395151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5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Quarto evangelho</a:t>
            </a:r>
            <a:endParaRPr lang="pt-BR" sz="3000" dirty="0">
              <a:solidFill>
                <a:srgbClr val="C00000"/>
              </a:solidFill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1872341" y="987944"/>
            <a:ext cx="0" cy="1596449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134818" y="2844224"/>
            <a:ext cx="4400550" cy="63094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Testemunho de João</a:t>
            </a:r>
            <a:endParaRPr lang="pt-BR" sz="3000" dirty="0"/>
          </a:p>
        </p:txBody>
      </p:sp>
      <p:sp>
        <p:nvSpPr>
          <p:cNvPr id="8" name="TextBox 7"/>
          <p:cNvSpPr txBox="1"/>
          <p:nvPr/>
        </p:nvSpPr>
        <p:spPr>
          <a:xfrm>
            <a:off x="335666" y="3833819"/>
            <a:ext cx="8808334" cy="2062103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pt-BR" sz="3200" b="1" dirty="0" smtClean="0">
                <a:solidFill>
                  <a:srgbClr val="C00000"/>
                </a:solidFill>
              </a:rPr>
              <a:t>Jo 19.35</a:t>
            </a:r>
          </a:p>
          <a:p>
            <a:r>
              <a:rPr lang="pt-BR" sz="3200" dirty="0">
                <a:solidFill>
                  <a:schemeClr val="bg1"/>
                </a:solidFill>
              </a:rPr>
              <a:t>Aquele que isto viu testificou, sendo verdadeiro o seu testemunho; e ele sabe que diz a verdade, para que também vós creiais.</a:t>
            </a:r>
          </a:p>
        </p:txBody>
      </p:sp>
    </p:spTree>
    <p:extLst>
      <p:ext uri="{BB962C8B-B14F-4D97-AF65-F5344CB8AC3E}">
        <p14:creationId xmlns:p14="http://schemas.microsoft.com/office/powerpoint/2010/main" val="3103405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 animBg="1"/>
      <p:bldP spid="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51064" y="250371"/>
            <a:ext cx="395151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5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Quarto evangelho</a:t>
            </a:r>
            <a:endParaRPr lang="pt-BR" sz="3000" dirty="0">
              <a:solidFill>
                <a:srgbClr val="C00000"/>
              </a:solidFill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1872341" y="987944"/>
            <a:ext cx="0" cy="1596449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134818" y="2844224"/>
            <a:ext cx="4400550" cy="63094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Testemunho de João</a:t>
            </a:r>
            <a:endParaRPr lang="pt-BR" sz="3000" dirty="0"/>
          </a:p>
        </p:txBody>
      </p:sp>
      <p:sp>
        <p:nvSpPr>
          <p:cNvPr id="8" name="TextBox 7"/>
          <p:cNvSpPr txBox="1"/>
          <p:nvPr/>
        </p:nvSpPr>
        <p:spPr>
          <a:xfrm>
            <a:off x="335666" y="3833819"/>
            <a:ext cx="8808334" cy="2062103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pt-BR" sz="3200" b="1" dirty="0" smtClean="0">
                <a:solidFill>
                  <a:srgbClr val="C00000"/>
                </a:solidFill>
              </a:rPr>
              <a:t>Jo 19.35</a:t>
            </a:r>
          </a:p>
          <a:p>
            <a:r>
              <a:rPr lang="pt-BR" sz="3200" dirty="0"/>
              <a:t>Aquele que isto viu testificou, sendo verdadeiro o seu testemunho; e ele sabe que diz a verdade, para que também vós creiais.</a:t>
            </a:r>
          </a:p>
        </p:txBody>
      </p:sp>
    </p:spTree>
    <p:extLst>
      <p:ext uri="{BB962C8B-B14F-4D97-AF65-F5344CB8AC3E}">
        <p14:creationId xmlns:p14="http://schemas.microsoft.com/office/powerpoint/2010/main" val="4207299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51064" y="250371"/>
            <a:ext cx="395151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5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Quarto evangelho</a:t>
            </a:r>
            <a:endParaRPr lang="pt-BR" sz="3000" dirty="0">
              <a:solidFill>
                <a:srgbClr val="C00000"/>
              </a:solidFill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1872341" y="987944"/>
            <a:ext cx="0" cy="1596449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134818" y="2844224"/>
            <a:ext cx="4400550" cy="63094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Testemunho de João</a:t>
            </a:r>
            <a:endParaRPr lang="pt-BR" sz="3000" dirty="0"/>
          </a:p>
        </p:txBody>
      </p:sp>
      <p:sp>
        <p:nvSpPr>
          <p:cNvPr id="8" name="TextBox 7"/>
          <p:cNvSpPr txBox="1"/>
          <p:nvPr/>
        </p:nvSpPr>
        <p:spPr>
          <a:xfrm>
            <a:off x="335666" y="3833819"/>
            <a:ext cx="8808334" cy="2062103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pt-BR" sz="3200" b="1" dirty="0" smtClean="0">
                <a:solidFill>
                  <a:srgbClr val="C00000"/>
                </a:solidFill>
              </a:rPr>
              <a:t>Jo 19.35</a:t>
            </a:r>
          </a:p>
          <a:p>
            <a:r>
              <a:rPr lang="pt-BR" sz="32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Aquele que isto viu testificou</a:t>
            </a:r>
            <a:r>
              <a:rPr lang="pt-BR" sz="3200" dirty="0"/>
              <a:t>, sendo verdadeiro o seu testemunho; e ele sabe que diz a verdade, para que também vós creiais.</a:t>
            </a:r>
          </a:p>
        </p:txBody>
      </p:sp>
    </p:spTree>
    <p:extLst>
      <p:ext uri="{BB962C8B-B14F-4D97-AF65-F5344CB8AC3E}">
        <p14:creationId xmlns:p14="http://schemas.microsoft.com/office/powerpoint/2010/main" val="1830007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51064" y="250371"/>
            <a:ext cx="395151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5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Quarto evangelho</a:t>
            </a:r>
            <a:endParaRPr lang="pt-BR" sz="3000" dirty="0">
              <a:solidFill>
                <a:srgbClr val="C00000"/>
              </a:solidFill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1872341" y="987944"/>
            <a:ext cx="0" cy="1596449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134818" y="2844224"/>
            <a:ext cx="4400550" cy="63094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Testemunho de João</a:t>
            </a:r>
            <a:endParaRPr lang="pt-BR" sz="3000" dirty="0"/>
          </a:p>
        </p:txBody>
      </p:sp>
      <p:sp>
        <p:nvSpPr>
          <p:cNvPr id="8" name="TextBox 7"/>
          <p:cNvSpPr txBox="1"/>
          <p:nvPr/>
        </p:nvSpPr>
        <p:spPr>
          <a:xfrm>
            <a:off x="335666" y="3833819"/>
            <a:ext cx="8808334" cy="2062103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pt-BR" sz="3200" b="1" dirty="0" smtClean="0">
                <a:solidFill>
                  <a:srgbClr val="C00000"/>
                </a:solidFill>
              </a:rPr>
              <a:t>Jo 19.35</a:t>
            </a:r>
          </a:p>
          <a:p>
            <a:r>
              <a:rPr lang="pt-BR" sz="3200" dirty="0"/>
              <a:t>Aquele que isto viu testificou, </a:t>
            </a:r>
            <a:r>
              <a:rPr lang="pt-BR" sz="32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sendo verdadeiro o seu testemunho; </a:t>
            </a:r>
            <a:r>
              <a:rPr lang="pt-BR" sz="3200" dirty="0"/>
              <a:t>e ele sabe que diz a verdade, para que também vós creiais.</a:t>
            </a:r>
          </a:p>
        </p:txBody>
      </p:sp>
    </p:spTree>
    <p:extLst>
      <p:ext uri="{BB962C8B-B14F-4D97-AF65-F5344CB8AC3E}">
        <p14:creationId xmlns:p14="http://schemas.microsoft.com/office/powerpoint/2010/main" val="2615096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51064" y="250371"/>
            <a:ext cx="395151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5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Quarto evangelho</a:t>
            </a:r>
            <a:endParaRPr lang="pt-BR" sz="3000" dirty="0">
              <a:solidFill>
                <a:srgbClr val="C00000"/>
              </a:solidFill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1872341" y="987944"/>
            <a:ext cx="0" cy="1596449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134818" y="2844224"/>
            <a:ext cx="4400550" cy="63094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Testemunho de João</a:t>
            </a:r>
            <a:endParaRPr lang="pt-BR" sz="3000" dirty="0"/>
          </a:p>
        </p:txBody>
      </p:sp>
      <p:sp>
        <p:nvSpPr>
          <p:cNvPr id="8" name="TextBox 7"/>
          <p:cNvSpPr txBox="1"/>
          <p:nvPr/>
        </p:nvSpPr>
        <p:spPr>
          <a:xfrm>
            <a:off x="335666" y="3833819"/>
            <a:ext cx="8808334" cy="2062103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pt-BR" sz="3200" b="1" dirty="0" smtClean="0">
                <a:solidFill>
                  <a:srgbClr val="C00000"/>
                </a:solidFill>
              </a:rPr>
              <a:t>Jo 19.35</a:t>
            </a:r>
          </a:p>
          <a:p>
            <a:r>
              <a:rPr lang="pt-BR" sz="3200" dirty="0"/>
              <a:t>Aquele que isto viu testificou, sendo verdadeiro o seu testemunho; </a:t>
            </a:r>
            <a:r>
              <a:rPr lang="pt-BR" sz="32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 ele sabe que diz a verdade</a:t>
            </a:r>
            <a:r>
              <a:rPr lang="pt-BR" sz="3200" dirty="0"/>
              <a:t>, para que também vós creiais.</a:t>
            </a:r>
          </a:p>
        </p:txBody>
      </p:sp>
    </p:spTree>
    <p:extLst>
      <p:ext uri="{BB962C8B-B14F-4D97-AF65-F5344CB8AC3E}">
        <p14:creationId xmlns:p14="http://schemas.microsoft.com/office/powerpoint/2010/main" val="3502170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51064" y="250371"/>
            <a:ext cx="395151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5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Quarto evangelho</a:t>
            </a:r>
            <a:endParaRPr lang="pt-BR" sz="3000" dirty="0">
              <a:solidFill>
                <a:srgbClr val="C00000"/>
              </a:solidFill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1872341" y="987944"/>
            <a:ext cx="0" cy="1596449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134818" y="2844224"/>
            <a:ext cx="4400550" cy="63094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Testemunho de João</a:t>
            </a:r>
            <a:endParaRPr lang="pt-BR" sz="3000" dirty="0"/>
          </a:p>
        </p:txBody>
      </p:sp>
      <p:sp>
        <p:nvSpPr>
          <p:cNvPr id="8" name="TextBox 7"/>
          <p:cNvSpPr txBox="1"/>
          <p:nvPr/>
        </p:nvSpPr>
        <p:spPr>
          <a:xfrm>
            <a:off x="335666" y="3833819"/>
            <a:ext cx="8808334" cy="2062103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pt-BR" sz="3200" b="1" dirty="0" smtClean="0">
                <a:solidFill>
                  <a:srgbClr val="C00000"/>
                </a:solidFill>
              </a:rPr>
              <a:t>Jo 19.35</a:t>
            </a:r>
          </a:p>
          <a:p>
            <a:r>
              <a:rPr lang="pt-BR" sz="3200" dirty="0"/>
              <a:t>Aquele que isto viu testificou, sendo verdadeiro o seu testemunho; e ele sabe que diz a verdade, </a:t>
            </a:r>
            <a:r>
              <a:rPr lang="pt-BR" sz="3200" b="1" u="sng" dirty="0">
                <a:solidFill>
                  <a:srgbClr val="0070C0"/>
                </a:solidFill>
              </a:rPr>
              <a:t>para que também vós creiais.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727121" y="357002"/>
            <a:ext cx="4416879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Motivado por uma grande preocupação</a:t>
            </a:r>
            <a:endParaRPr lang="pt-BR" sz="3000" dirty="0"/>
          </a:p>
        </p:txBody>
      </p:sp>
    </p:spTree>
    <p:extLst>
      <p:ext uri="{BB962C8B-B14F-4D97-AF65-F5344CB8AC3E}">
        <p14:creationId xmlns:p14="http://schemas.microsoft.com/office/powerpoint/2010/main" val="39970872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51064" y="250371"/>
            <a:ext cx="395151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5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Quarto evangelho</a:t>
            </a:r>
            <a:endParaRPr lang="pt-BR" sz="3000" dirty="0">
              <a:solidFill>
                <a:srgbClr val="C00000"/>
              </a:solidFill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1872341" y="987944"/>
            <a:ext cx="0" cy="1596449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134818" y="2844224"/>
            <a:ext cx="4400550" cy="63094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Testemunho de João</a:t>
            </a:r>
            <a:endParaRPr lang="pt-BR" sz="3000" dirty="0"/>
          </a:p>
        </p:txBody>
      </p:sp>
      <p:sp>
        <p:nvSpPr>
          <p:cNvPr id="8" name="TextBox 7"/>
          <p:cNvSpPr txBox="1"/>
          <p:nvPr/>
        </p:nvSpPr>
        <p:spPr>
          <a:xfrm>
            <a:off x="335666" y="3833819"/>
            <a:ext cx="8808334" cy="1569660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pt-BR" sz="3200" b="1" dirty="0" smtClean="0">
                <a:solidFill>
                  <a:srgbClr val="C00000"/>
                </a:solidFill>
              </a:rPr>
              <a:t>Jo 13.23</a:t>
            </a:r>
          </a:p>
          <a:p>
            <a:r>
              <a:rPr lang="pt-BR" sz="3200" dirty="0" smtClean="0">
                <a:solidFill>
                  <a:schemeClr val="bg1"/>
                </a:solidFill>
              </a:rPr>
              <a:t>Ora</a:t>
            </a:r>
            <a:r>
              <a:rPr lang="pt-BR" sz="3200" dirty="0">
                <a:solidFill>
                  <a:schemeClr val="bg1"/>
                </a:solidFill>
              </a:rPr>
              <a:t>, ali estava conchegado a Jesus um dos seus discípulos, aquele a quem ele amava;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727121" y="357002"/>
            <a:ext cx="4416879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Motivado por uma grande preocupação</a:t>
            </a:r>
            <a:endParaRPr lang="pt-BR" sz="3000" dirty="0"/>
          </a:p>
        </p:txBody>
      </p:sp>
    </p:spTree>
    <p:extLst>
      <p:ext uri="{BB962C8B-B14F-4D97-AF65-F5344CB8AC3E}">
        <p14:creationId xmlns:p14="http://schemas.microsoft.com/office/powerpoint/2010/main" val="2866033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51064" y="250371"/>
            <a:ext cx="395151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5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Quarto evangelho</a:t>
            </a:r>
            <a:endParaRPr lang="pt-BR" sz="3000" dirty="0">
              <a:solidFill>
                <a:srgbClr val="C00000"/>
              </a:solidFill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1872341" y="987944"/>
            <a:ext cx="0" cy="1596449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134818" y="2844224"/>
            <a:ext cx="4400550" cy="63094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Testemunho de João</a:t>
            </a:r>
            <a:endParaRPr lang="pt-BR" sz="3000" dirty="0"/>
          </a:p>
        </p:txBody>
      </p:sp>
      <p:sp>
        <p:nvSpPr>
          <p:cNvPr id="8" name="TextBox 7"/>
          <p:cNvSpPr txBox="1"/>
          <p:nvPr/>
        </p:nvSpPr>
        <p:spPr>
          <a:xfrm>
            <a:off x="335666" y="3833819"/>
            <a:ext cx="8808334" cy="1569660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pt-BR" sz="3200" b="1" dirty="0" smtClean="0">
                <a:solidFill>
                  <a:srgbClr val="C00000"/>
                </a:solidFill>
              </a:rPr>
              <a:t>Jo 13.23</a:t>
            </a:r>
          </a:p>
          <a:p>
            <a:r>
              <a:rPr lang="pt-BR" sz="3200" dirty="0" smtClean="0"/>
              <a:t>Ora</a:t>
            </a:r>
            <a:r>
              <a:rPr lang="pt-BR" sz="3200" dirty="0"/>
              <a:t>, ali estava conchegado a Jesus um dos seus discípulos, aquele a quem ele amava;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727121" y="357002"/>
            <a:ext cx="4416879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Motivado por uma grande preocupação</a:t>
            </a:r>
            <a:endParaRPr lang="pt-BR" sz="3000" dirty="0"/>
          </a:p>
        </p:txBody>
      </p:sp>
    </p:spTree>
    <p:extLst>
      <p:ext uri="{BB962C8B-B14F-4D97-AF65-F5344CB8AC3E}">
        <p14:creationId xmlns:p14="http://schemas.microsoft.com/office/powerpoint/2010/main" val="1281702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51064" y="250371"/>
            <a:ext cx="395151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5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Quarto evangelho</a:t>
            </a:r>
            <a:endParaRPr lang="pt-BR" sz="3000" dirty="0">
              <a:solidFill>
                <a:srgbClr val="C00000"/>
              </a:solidFill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1872341" y="987944"/>
            <a:ext cx="0" cy="1596449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134818" y="2844224"/>
            <a:ext cx="4400550" cy="63094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Testemunho de João</a:t>
            </a:r>
            <a:endParaRPr lang="pt-BR" sz="3000" dirty="0"/>
          </a:p>
        </p:txBody>
      </p:sp>
      <p:sp>
        <p:nvSpPr>
          <p:cNvPr id="8" name="TextBox 7"/>
          <p:cNvSpPr txBox="1"/>
          <p:nvPr/>
        </p:nvSpPr>
        <p:spPr>
          <a:xfrm>
            <a:off x="335666" y="3833819"/>
            <a:ext cx="8808334" cy="1569660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pt-BR" sz="3200" b="1" dirty="0" smtClean="0">
                <a:solidFill>
                  <a:srgbClr val="C00000"/>
                </a:solidFill>
              </a:rPr>
              <a:t>Jo 13.23</a:t>
            </a:r>
          </a:p>
          <a:p>
            <a:r>
              <a:rPr lang="pt-BR" sz="3200" dirty="0" smtClean="0"/>
              <a:t>Ora</a:t>
            </a:r>
            <a:r>
              <a:rPr lang="pt-BR" sz="3200" dirty="0"/>
              <a:t>, ali estava conchegado a Jesus um dos seus discípulos, </a:t>
            </a:r>
            <a:r>
              <a:rPr lang="pt-BR" sz="3200" b="1" u="sng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aquele a quem ele amava</a:t>
            </a:r>
            <a:r>
              <a:rPr lang="pt-BR" sz="3200" dirty="0"/>
              <a:t>;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727121" y="357002"/>
            <a:ext cx="4416879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Motivado por uma grande preocupação</a:t>
            </a:r>
            <a:endParaRPr lang="pt-BR" sz="3000" dirty="0"/>
          </a:p>
        </p:txBody>
      </p:sp>
    </p:spTree>
    <p:extLst>
      <p:ext uri="{BB962C8B-B14F-4D97-AF65-F5344CB8AC3E}">
        <p14:creationId xmlns:p14="http://schemas.microsoft.com/office/powerpoint/2010/main" val="984471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51064" y="250371"/>
            <a:ext cx="395151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5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Quarto evangelho</a:t>
            </a:r>
            <a:endParaRPr lang="pt-BR" sz="3000" dirty="0">
              <a:solidFill>
                <a:srgbClr val="C00000"/>
              </a:solidFill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1872341" y="987944"/>
            <a:ext cx="0" cy="1596449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134818" y="2844224"/>
            <a:ext cx="4400550" cy="63094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Testemunho de João</a:t>
            </a:r>
            <a:endParaRPr lang="pt-BR" sz="3000" dirty="0"/>
          </a:p>
        </p:txBody>
      </p:sp>
      <p:sp>
        <p:nvSpPr>
          <p:cNvPr id="8" name="TextBox 7"/>
          <p:cNvSpPr txBox="1"/>
          <p:nvPr/>
        </p:nvSpPr>
        <p:spPr>
          <a:xfrm>
            <a:off x="335666" y="3833819"/>
            <a:ext cx="8808334" cy="2554545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pt-BR" sz="3200" b="1" dirty="0" smtClean="0">
                <a:solidFill>
                  <a:srgbClr val="C00000"/>
                </a:solidFill>
              </a:rPr>
              <a:t>Jo 20.2</a:t>
            </a:r>
          </a:p>
          <a:p>
            <a:r>
              <a:rPr lang="pt-BR" sz="3200" dirty="0">
                <a:solidFill>
                  <a:schemeClr val="bg1"/>
                </a:solidFill>
              </a:rPr>
              <a:t>Então, correu e foi ter com Simão Pedro e com o outro discípulo, a quem Jesus amava, e disse-lhes: Tiraram do sepulcro o Senhor, e não sabemos onde o puseram.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727121" y="357002"/>
            <a:ext cx="4416879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Motivado por uma grande preocupação</a:t>
            </a:r>
            <a:endParaRPr lang="pt-BR" sz="3000" dirty="0"/>
          </a:p>
        </p:txBody>
      </p:sp>
    </p:spTree>
    <p:extLst>
      <p:ext uri="{BB962C8B-B14F-4D97-AF65-F5344CB8AC3E}">
        <p14:creationId xmlns:p14="http://schemas.microsoft.com/office/powerpoint/2010/main" val="829318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51064" y="250371"/>
            <a:ext cx="395151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5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Quarto evangelho</a:t>
            </a:r>
            <a:endParaRPr lang="pt-BR" sz="3000" dirty="0">
              <a:solidFill>
                <a:srgbClr val="C00000"/>
              </a:solidFill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1872341" y="987944"/>
            <a:ext cx="0" cy="1596449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134818" y="2844224"/>
            <a:ext cx="4400550" cy="63094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Testemunho de João</a:t>
            </a:r>
            <a:endParaRPr lang="pt-BR" sz="3000" dirty="0"/>
          </a:p>
        </p:txBody>
      </p:sp>
      <p:sp>
        <p:nvSpPr>
          <p:cNvPr id="8" name="TextBox 7"/>
          <p:cNvSpPr txBox="1"/>
          <p:nvPr/>
        </p:nvSpPr>
        <p:spPr>
          <a:xfrm>
            <a:off x="335666" y="3833819"/>
            <a:ext cx="8808334" cy="2554545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pt-BR" sz="3200" b="1" dirty="0" smtClean="0">
                <a:solidFill>
                  <a:srgbClr val="C00000"/>
                </a:solidFill>
              </a:rPr>
              <a:t>Jo 20.2</a:t>
            </a:r>
          </a:p>
          <a:p>
            <a:r>
              <a:rPr lang="pt-BR" sz="3200" dirty="0"/>
              <a:t>Então, correu e foi ter com Simão Pedro e com o outro discípulo, a quem Jesus amava, e disse-lhes: Tiraram do sepulcro o Senhor, e não sabemos onde o puseram.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727121" y="357002"/>
            <a:ext cx="4416879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Motivado por uma grande preocupação</a:t>
            </a:r>
            <a:endParaRPr lang="pt-BR" sz="3000" dirty="0"/>
          </a:p>
        </p:txBody>
      </p:sp>
    </p:spTree>
    <p:extLst>
      <p:ext uri="{BB962C8B-B14F-4D97-AF65-F5344CB8AC3E}">
        <p14:creationId xmlns:p14="http://schemas.microsoft.com/office/powerpoint/2010/main" val="2129047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51064" y="250371"/>
            <a:ext cx="395151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5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Quarto evangelho</a:t>
            </a:r>
            <a:endParaRPr lang="pt-BR" sz="3000" dirty="0">
              <a:solidFill>
                <a:srgbClr val="C00000"/>
              </a:solidFill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1872341" y="987944"/>
            <a:ext cx="0" cy="1596449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134818" y="2844224"/>
            <a:ext cx="4400550" cy="63094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Testemunho de João</a:t>
            </a:r>
            <a:endParaRPr lang="pt-BR" sz="3000" dirty="0"/>
          </a:p>
        </p:txBody>
      </p:sp>
      <p:sp>
        <p:nvSpPr>
          <p:cNvPr id="8" name="TextBox 7"/>
          <p:cNvSpPr txBox="1"/>
          <p:nvPr/>
        </p:nvSpPr>
        <p:spPr>
          <a:xfrm>
            <a:off x="335666" y="3833819"/>
            <a:ext cx="8808334" cy="2554545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pt-BR" sz="3200" b="1" dirty="0" smtClean="0">
                <a:solidFill>
                  <a:srgbClr val="C00000"/>
                </a:solidFill>
              </a:rPr>
              <a:t>Jo 20.2</a:t>
            </a:r>
          </a:p>
          <a:p>
            <a:r>
              <a:rPr lang="pt-BR" sz="3200" dirty="0"/>
              <a:t>Então, correu e foi ter com Simão Pedro e com o outro discípulo, </a:t>
            </a:r>
            <a:r>
              <a:rPr lang="pt-BR" sz="3200" b="1" u="sng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quem Jesus amava</a:t>
            </a:r>
            <a:r>
              <a:rPr lang="pt-BR" sz="3200" dirty="0"/>
              <a:t>, e disse-lhes: Tiraram do sepulcro o Senhor, e não sabemos onde o puseram.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727121" y="357002"/>
            <a:ext cx="4416879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Motivado por uma grande preocupação</a:t>
            </a:r>
            <a:endParaRPr lang="pt-BR" sz="3000" dirty="0"/>
          </a:p>
        </p:txBody>
      </p:sp>
    </p:spTree>
    <p:extLst>
      <p:ext uri="{BB962C8B-B14F-4D97-AF65-F5344CB8AC3E}">
        <p14:creationId xmlns:p14="http://schemas.microsoft.com/office/powerpoint/2010/main" val="698319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51064" y="250371"/>
            <a:ext cx="395151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5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Quarto evangelho</a:t>
            </a:r>
            <a:endParaRPr lang="pt-BR" sz="3000" dirty="0">
              <a:solidFill>
                <a:srgbClr val="C00000"/>
              </a:solidFill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1872341" y="987944"/>
            <a:ext cx="0" cy="1596449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134818" y="2844224"/>
            <a:ext cx="4400550" cy="63094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Testemunho de João</a:t>
            </a:r>
            <a:endParaRPr lang="pt-BR" sz="3000" dirty="0"/>
          </a:p>
        </p:txBody>
      </p:sp>
      <p:sp>
        <p:nvSpPr>
          <p:cNvPr id="8" name="TextBox 7"/>
          <p:cNvSpPr txBox="1"/>
          <p:nvPr/>
        </p:nvSpPr>
        <p:spPr>
          <a:xfrm>
            <a:off x="335666" y="3833819"/>
            <a:ext cx="8808334" cy="2062103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pt-BR" sz="3200" b="1" dirty="0" smtClean="0">
                <a:solidFill>
                  <a:srgbClr val="C00000"/>
                </a:solidFill>
              </a:rPr>
              <a:t>Jo 21.2</a:t>
            </a:r>
          </a:p>
          <a:p>
            <a:r>
              <a:rPr lang="pt-BR" sz="3200" dirty="0" smtClean="0">
                <a:solidFill>
                  <a:schemeClr val="bg1"/>
                </a:solidFill>
              </a:rPr>
              <a:t>...estavam </a:t>
            </a:r>
            <a:r>
              <a:rPr lang="pt-BR" sz="3200" dirty="0">
                <a:solidFill>
                  <a:schemeClr val="bg1"/>
                </a:solidFill>
              </a:rPr>
              <a:t>juntos Simão Pedro, Tomé, chamado Dídimo, Natanael, que era de Caná da Galiléia, os filhos de Zebedeu e mais dois dos seus discípulos.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727121" y="357002"/>
            <a:ext cx="4416879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Motivado por uma grande preocupação</a:t>
            </a:r>
            <a:endParaRPr lang="pt-BR" sz="3000" dirty="0"/>
          </a:p>
        </p:txBody>
      </p:sp>
    </p:spTree>
    <p:extLst>
      <p:ext uri="{BB962C8B-B14F-4D97-AF65-F5344CB8AC3E}">
        <p14:creationId xmlns:p14="http://schemas.microsoft.com/office/powerpoint/2010/main" val="42198751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51064" y="250371"/>
            <a:ext cx="395151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5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Quarto evangelho</a:t>
            </a:r>
            <a:endParaRPr lang="pt-BR" sz="3000" dirty="0">
              <a:solidFill>
                <a:srgbClr val="C00000"/>
              </a:solidFill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1872341" y="987944"/>
            <a:ext cx="0" cy="1596449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134818" y="2844224"/>
            <a:ext cx="4400550" cy="63094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Testemunho de João</a:t>
            </a:r>
            <a:endParaRPr lang="pt-BR" sz="3000" dirty="0"/>
          </a:p>
        </p:txBody>
      </p:sp>
      <p:sp>
        <p:nvSpPr>
          <p:cNvPr id="8" name="TextBox 7"/>
          <p:cNvSpPr txBox="1"/>
          <p:nvPr/>
        </p:nvSpPr>
        <p:spPr>
          <a:xfrm>
            <a:off x="335666" y="3833819"/>
            <a:ext cx="8808334" cy="2062103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pt-BR" sz="3200" b="1" dirty="0" smtClean="0">
                <a:solidFill>
                  <a:srgbClr val="C00000"/>
                </a:solidFill>
              </a:rPr>
              <a:t>Jo 21.2</a:t>
            </a:r>
          </a:p>
          <a:p>
            <a:r>
              <a:rPr lang="pt-BR" sz="3200" dirty="0" smtClean="0"/>
              <a:t>...estavam </a:t>
            </a:r>
            <a:r>
              <a:rPr lang="pt-BR" sz="3200" dirty="0"/>
              <a:t>juntos Simão Pedro, Tomé, chamado Dídimo, Natanael, que era de Caná da Galiléia, os filhos de Zebedeu e mais dois dos seus discípulos.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727121" y="357002"/>
            <a:ext cx="4416879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Motivado por uma grande preocupação</a:t>
            </a:r>
            <a:endParaRPr lang="pt-BR" sz="3000" dirty="0"/>
          </a:p>
        </p:txBody>
      </p:sp>
    </p:spTree>
    <p:extLst>
      <p:ext uri="{BB962C8B-B14F-4D97-AF65-F5344CB8AC3E}">
        <p14:creationId xmlns:p14="http://schemas.microsoft.com/office/powerpoint/2010/main" val="2436798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51064" y="250371"/>
            <a:ext cx="395151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5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Quarto evangelho</a:t>
            </a:r>
            <a:endParaRPr lang="pt-BR" sz="3000" dirty="0">
              <a:solidFill>
                <a:srgbClr val="C00000"/>
              </a:solidFill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1872341" y="987944"/>
            <a:ext cx="0" cy="1596449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134818" y="2844224"/>
            <a:ext cx="4400550" cy="63094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Testemunho de João</a:t>
            </a:r>
            <a:endParaRPr lang="pt-BR" sz="3000" dirty="0"/>
          </a:p>
        </p:txBody>
      </p:sp>
      <p:sp>
        <p:nvSpPr>
          <p:cNvPr id="8" name="TextBox 7"/>
          <p:cNvSpPr txBox="1"/>
          <p:nvPr/>
        </p:nvSpPr>
        <p:spPr>
          <a:xfrm>
            <a:off x="335666" y="3833819"/>
            <a:ext cx="8808334" cy="2062103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pt-BR" sz="3200" b="1" dirty="0" smtClean="0">
                <a:solidFill>
                  <a:srgbClr val="C00000"/>
                </a:solidFill>
              </a:rPr>
              <a:t>Jo 21.2</a:t>
            </a:r>
          </a:p>
          <a:p>
            <a:r>
              <a:rPr lang="pt-BR" sz="3200" dirty="0" smtClean="0"/>
              <a:t>...estavam </a:t>
            </a:r>
            <a:r>
              <a:rPr lang="pt-BR" sz="3200" dirty="0"/>
              <a:t>juntos Simão Pedro, Tomé, chamado Dídimo, Natanael, que era de Caná da Galiléia, os </a:t>
            </a:r>
            <a:r>
              <a:rPr lang="pt-BR" sz="3200" b="1" u="sng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filhos de Zebedeu </a:t>
            </a:r>
            <a:r>
              <a:rPr lang="pt-BR" sz="3200" dirty="0"/>
              <a:t>e mais dois dos seus discípulos.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727121" y="357002"/>
            <a:ext cx="4416879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Motivado por uma grande preocupação</a:t>
            </a:r>
            <a:endParaRPr lang="pt-BR" sz="3000" dirty="0"/>
          </a:p>
        </p:txBody>
      </p:sp>
    </p:spTree>
    <p:extLst>
      <p:ext uri="{BB962C8B-B14F-4D97-AF65-F5344CB8AC3E}">
        <p14:creationId xmlns:p14="http://schemas.microsoft.com/office/powerpoint/2010/main" val="3592220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51064" y="250371"/>
            <a:ext cx="395151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5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Quarto evangelho</a:t>
            </a:r>
            <a:endParaRPr lang="pt-BR" sz="3000" dirty="0">
              <a:solidFill>
                <a:srgbClr val="C00000"/>
              </a:solidFill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1872341" y="987944"/>
            <a:ext cx="0" cy="1596449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134818" y="2844224"/>
            <a:ext cx="4400550" cy="63094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Testemunho de João</a:t>
            </a:r>
            <a:endParaRPr lang="pt-BR" sz="3000" dirty="0"/>
          </a:p>
        </p:txBody>
      </p:sp>
      <p:sp>
        <p:nvSpPr>
          <p:cNvPr id="8" name="TextBox 7"/>
          <p:cNvSpPr txBox="1"/>
          <p:nvPr/>
        </p:nvSpPr>
        <p:spPr>
          <a:xfrm>
            <a:off x="335666" y="3833819"/>
            <a:ext cx="8808334" cy="1569660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pt-BR" sz="3200" b="1" dirty="0" smtClean="0">
                <a:solidFill>
                  <a:srgbClr val="C00000"/>
                </a:solidFill>
              </a:rPr>
              <a:t>Jo 1.6</a:t>
            </a:r>
          </a:p>
          <a:p>
            <a:r>
              <a:rPr lang="pt-BR" sz="3200" dirty="0">
                <a:solidFill>
                  <a:schemeClr val="bg1"/>
                </a:solidFill>
              </a:rPr>
              <a:t>Houve um homem enviado por Deus cujo nome era João.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727121" y="357002"/>
            <a:ext cx="4416879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Motivado por uma grande preocupação</a:t>
            </a:r>
            <a:endParaRPr lang="pt-BR" sz="3000" dirty="0"/>
          </a:p>
        </p:txBody>
      </p:sp>
    </p:spTree>
    <p:extLst>
      <p:ext uri="{BB962C8B-B14F-4D97-AF65-F5344CB8AC3E}">
        <p14:creationId xmlns:p14="http://schemas.microsoft.com/office/powerpoint/2010/main" val="34344353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51064" y="250371"/>
            <a:ext cx="395151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5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Quarto evangelho</a:t>
            </a:r>
            <a:endParaRPr lang="pt-BR" sz="3000" dirty="0">
              <a:solidFill>
                <a:srgbClr val="C00000"/>
              </a:solidFill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1872341" y="987944"/>
            <a:ext cx="0" cy="1596449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134818" y="2844224"/>
            <a:ext cx="4400550" cy="63094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Testemunho de João</a:t>
            </a:r>
            <a:endParaRPr lang="pt-BR" sz="3000" dirty="0"/>
          </a:p>
        </p:txBody>
      </p:sp>
      <p:sp>
        <p:nvSpPr>
          <p:cNvPr id="8" name="TextBox 7"/>
          <p:cNvSpPr txBox="1"/>
          <p:nvPr/>
        </p:nvSpPr>
        <p:spPr>
          <a:xfrm>
            <a:off x="335666" y="3833819"/>
            <a:ext cx="8808334" cy="1569660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pt-BR" sz="3200" b="1" dirty="0" smtClean="0">
                <a:solidFill>
                  <a:srgbClr val="C00000"/>
                </a:solidFill>
              </a:rPr>
              <a:t>Jo 1.6</a:t>
            </a:r>
          </a:p>
          <a:p>
            <a:r>
              <a:rPr lang="pt-BR" sz="3200" dirty="0"/>
              <a:t>Houve um homem enviado por Deus cujo nome era João.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727121" y="357002"/>
            <a:ext cx="4416879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Motivado por uma grande preocupação</a:t>
            </a:r>
            <a:endParaRPr lang="pt-BR" sz="3000" dirty="0"/>
          </a:p>
        </p:txBody>
      </p:sp>
    </p:spTree>
    <p:extLst>
      <p:ext uri="{BB962C8B-B14F-4D97-AF65-F5344CB8AC3E}">
        <p14:creationId xmlns:p14="http://schemas.microsoft.com/office/powerpoint/2010/main" val="1730101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51064" y="250371"/>
            <a:ext cx="395151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5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Quarto evangelho</a:t>
            </a:r>
            <a:endParaRPr lang="pt-BR" sz="3000" dirty="0">
              <a:solidFill>
                <a:srgbClr val="C00000"/>
              </a:solidFill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1872341" y="987944"/>
            <a:ext cx="0" cy="1596449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134818" y="2844224"/>
            <a:ext cx="4400550" cy="63094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Testemunho de João</a:t>
            </a:r>
            <a:endParaRPr lang="pt-BR" sz="3000" dirty="0"/>
          </a:p>
        </p:txBody>
      </p:sp>
      <p:sp>
        <p:nvSpPr>
          <p:cNvPr id="8" name="TextBox 7"/>
          <p:cNvSpPr txBox="1"/>
          <p:nvPr/>
        </p:nvSpPr>
        <p:spPr>
          <a:xfrm>
            <a:off x="335666" y="3833819"/>
            <a:ext cx="8808334" cy="1569660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pt-BR" sz="3200" b="1" dirty="0" smtClean="0">
                <a:solidFill>
                  <a:srgbClr val="C00000"/>
                </a:solidFill>
              </a:rPr>
              <a:t>Jo 1.6</a:t>
            </a:r>
          </a:p>
          <a:p>
            <a:r>
              <a:rPr lang="pt-BR" sz="3200" dirty="0"/>
              <a:t>Houve um homem enviado por Deus cujo nome era </a:t>
            </a:r>
            <a:r>
              <a:rPr lang="pt-BR" sz="3200" b="1" u="sng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João</a:t>
            </a:r>
            <a:r>
              <a:rPr lang="pt-BR" sz="3200" dirty="0"/>
              <a:t>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727121" y="357002"/>
            <a:ext cx="4416879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Motivado por uma grande preocupação</a:t>
            </a:r>
            <a:endParaRPr lang="pt-BR" sz="3000" dirty="0"/>
          </a:p>
        </p:txBody>
      </p:sp>
      <p:sp>
        <p:nvSpPr>
          <p:cNvPr id="10" name="TextBox 9"/>
          <p:cNvSpPr txBox="1"/>
          <p:nvPr/>
        </p:nvSpPr>
        <p:spPr>
          <a:xfrm>
            <a:off x="351064" y="5467667"/>
            <a:ext cx="8808334" cy="1077218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pt-BR" sz="3200" dirty="0" smtClean="0"/>
              <a:t>Simão Pedro; Tomé Dídimo; Judas filho de Simão; etc.</a:t>
            </a:r>
            <a:endParaRPr lang="pt-BR" sz="3200" dirty="0"/>
          </a:p>
        </p:txBody>
      </p:sp>
    </p:spTree>
    <p:extLst>
      <p:ext uri="{BB962C8B-B14F-4D97-AF65-F5344CB8AC3E}">
        <p14:creationId xmlns:p14="http://schemas.microsoft.com/office/powerpoint/2010/main" val="2761049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51064" y="250371"/>
            <a:ext cx="395151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5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Quarto evangelho</a:t>
            </a:r>
            <a:endParaRPr lang="pt-BR" sz="3000" dirty="0">
              <a:solidFill>
                <a:srgbClr val="C00000"/>
              </a:solidFill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1872341" y="987944"/>
            <a:ext cx="0" cy="1596449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134818" y="2844224"/>
            <a:ext cx="4400550" cy="63094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Testemunho de João</a:t>
            </a:r>
            <a:endParaRPr lang="pt-BR" sz="3000" dirty="0"/>
          </a:p>
        </p:txBody>
      </p:sp>
      <p:sp>
        <p:nvSpPr>
          <p:cNvPr id="9" name="TextBox 8"/>
          <p:cNvSpPr txBox="1"/>
          <p:nvPr/>
        </p:nvSpPr>
        <p:spPr>
          <a:xfrm>
            <a:off x="4727121" y="357002"/>
            <a:ext cx="4416879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Motivado por uma grande preocupação</a:t>
            </a:r>
            <a:endParaRPr lang="pt-BR" sz="3000" dirty="0"/>
          </a:p>
        </p:txBody>
      </p:sp>
      <p:sp>
        <p:nvSpPr>
          <p:cNvPr id="11" name="TextBox 10"/>
          <p:cNvSpPr txBox="1"/>
          <p:nvPr/>
        </p:nvSpPr>
        <p:spPr>
          <a:xfrm>
            <a:off x="4724400" y="1709550"/>
            <a:ext cx="441687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Sem apresentação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35666" y="3548069"/>
            <a:ext cx="8808334" cy="1569660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pt-BR" sz="3200" b="1" dirty="0" smtClean="0">
                <a:solidFill>
                  <a:srgbClr val="C00000"/>
                </a:solidFill>
              </a:rPr>
              <a:t>Jo 1.1</a:t>
            </a:r>
          </a:p>
          <a:p>
            <a:r>
              <a:rPr lang="pt-BR" sz="3200" dirty="0">
                <a:solidFill>
                  <a:schemeClr val="bg1"/>
                </a:solidFill>
              </a:rPr>
              <a:t>No princípio era o Verbo, e o Verbo estava com Deus, e o Verbo era Deus.</a:t>
            </a:r>
          </a:p>
        </p:txBody>
      </p:sp>
    </p:spTree>
    <p:extLst>
      <p:ext uri="{BB962C8B-B14F-4D97-AF65-F5344CB8AC3E}">
        <p14:creationId xmlns:p14="http://schemas.microsoft.com/office/powerpoint/2010/main" val="3426341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51064" y="250371"/>
            <a:ext cx="395151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5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Quarto evangelho</a:t>
            </a:r>
            <a:endParaRPr lang="pt-BR" sz="3000" dirty="0">
              <a:solidFill>
                <a:srgbClr val="C00000"/>
              </a:solidFill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1872341" y="987944"/>
            <a:ext cx="0" cy="1596449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134818" y="2844224"/>
            <a:ext cx="4400550" cy="63094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Testemunho de João</a:t>
            </a:r>
            <a:endParaRPr lang="pt-BR" sz="3000" dirty="0"/>
          </a:p>
        </p:txBody>
      </p:sp>
      <p:sp>
        <p:nvSpPr>
          <p:cNvPr id="9" name="TextBox 8"/>
          <p:cNvSpPr txBox="1"/>
          <p:nvPr/>
        </p:nvSpPr>
        <p:spPr>
          <a:xfrm>
            <a:off x="4727121" y="357002"/>
            <a:ext cx="4416879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Motivado por uma grande preocupação</a:t>
            </a:r>
            <a:endParaRPr lang="pt-BR" sz="3000" dirty="0"/>
          </a:p>
        </p:txBody>
      </p:sp>
      <p:sp>
        <p:nvSpPr>
          <p:cNvPr id="11" name="TextBox 10"/>
          <p:cNvSpPr txBox="1"/>
          <p:nvPr/>
        </p:nvSpPr>
        <p:spPr>
          <a:xfrm>
            <a:off x="4724400" y="1709550"/>
            <a:ext cx="441687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Sem apresentação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35666" y="3548069"/>
            <a:ext cx="8808334" cy="1569660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pt-BR" sz="3200" b="1" dirty="0" smtClean="0">
                <a:solidFill>
                  <a:srgbClr val="C00000"/>
                </a:solidFill>
              </a:rPr>
              <a:t>Jo 1.1</a:t>
            </a:r>
          </a:p>
          <a:p>
            <a:r>
              <a:rPr lang="pt-BR" sz="3200" dirty="0"/>
              <a:t>No princípio era o Verbo, e o Verbo estava com Deus, e o Verbo era Deus.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32945" y="875430"/>
            <a:ext cx="8808334" cy="2554545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pt-BR" sz="3200" b="1" dirty="0" smtClean="0">
                <a:solidFill>
                  <a:srgbClr val="C00000"/>
                </a:solidFill>
              </a:rPr>
              <a:t>1Jo 1.1</a:t>
            </a:r>
          </a:p>
          <a:p>
            <a:r>
              <a:rPr lang="pt-BR" sz="3200" dirty="0"/>
              <a:t>O que era desde o princípio, o que temos ouvido, o que temos visto com os nossos próprios olhos, o que contemplamos, e as nossas mãos apalparam, com respeito ao Verbo da vida</a:t>
            </a:r>
            <a:endParaRPr lang="pt-BR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60953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51064" y="250371"/>
            <a:ext cx="395151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5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Quarto evangelho</a:t>
            </a:r>
            <a:endParaRPr lang="pt-BR" sz="3000" dirty="0">
              <a:solidFill>
                <a:srgbClr val="C00000"/>
              </a:solidFill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1872341" y="987944"/>
            <a:ext cx="0" cy="1596449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134818" y="2844224"/>
            <a:ext cx="4400550" cy="63094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Testemunho de João</a:t>
            </a:r>
            <a:endParaRPr lang="pt-BR" sz="3000" dirty="0"/>
          </a:p>
        </p:txBody>
      </p:sp>
      <p:sp>
        <p:nvSpPr>
          <p:cNvPr id="9" name="TextBox 8"/>
          <p:cNvSpPr txBox="1"/>
          <p:nvPr/>
        </p:nvSpPr>
        <p:spPr>
          <a:xfrm>
            <a:off x="4727121" y="357002"/>
            <a:ext cx="4416879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Motivado por uma grande preocupação</a:t>
            </a:r>
            <a:endParaRPr lang="pt-BR" sz="3000" dirty="0"/>
          </a:p>
        </p:txBody>
      </p:sp>
      <p:sp>
        <p:nvSpPr>
          <p:cNvPr id="11" name="TextBox 10"/>
          <p:cNvSpPr txBox="1"/>
          <p:nvPr/>
        </p:nvSpPr>
        <p:spPr>
          <a:xfrm>
            <a:off x="4724400" y="1709550"/>
            <a:ext cx="441687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Sem apresentação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721678" y="2539584"/>
            <a:ext cx="441687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Sem introdução</a:t>
            </a:r>
          </a:p>
        </p:txBody>
      </p:sp>
    </p:spTree>
    <p:extLst>
      <p:ext uri="{BB962C8B-B14F-4D97-AF65-F5344CB8AC3E}">
        <p14:creationId xmlns:p14="http://schemas.microsoft.com/office/powerpoint/2010/main" val="2703761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1" y="4763697"/>
            <a:ext cx="8548006" cy="63094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pt-BR" sz="35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Quarto evangelho</a:t>
            </a:r>
            <a:endParaRPr lang="pt-BR" sz="3000" dirty="0">
              <a:solidFill>
                <a:srgbClr val="C00000"/>
              </a:solidFill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 flipV="1">
            <a:off x="2027462" y="3659603"/>
            <a:ext cx="0" cy="1090395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457200" y="5394639"/>
            <a:ext cx="8548007" cy="63094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Testemunho de João</a:t>
            </a:r>
            <a:endParaRPr lang="pt-BR" sz="3000" dirty="0"/>
          </a:p>
        </p:txBody>
      </p:sp>
      <p:sp>
        <p:nvSpPr>
          <p:cNvPr id="9" name="TextBox 8"/>
          <p:cNvSpPr txBox="1"/>
          <p:nvPr/>
        </p:nvSpPr>
        <p:spPr>
          <a:xfrm>
            <a:off x="462643" y="530608"/>
            <a:ext cx="4416879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Motivado por uma grande preocupação</a:t>
            </a:r>
            <a:endParaRPr lang="pt-BR" sz="3000" dirty="0"/>
          </a:p>
        </p:txBody>
      </p:sp>
      <p:sp>
        <p:nvSpPr>
          <p:cNvPr id="11" name="TextBox 10"/>
          <p:cNvSpPr txBox="1"/>
          <p:nvPr/>
        </p:nvSpPr>
        <p:spPr>
          <a:xfrm>
            <a:off x="459922" y="1883156"/>
            <a:ext cx="441687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Sem apresentação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" y="2713190"/>
            <a:ext cx="441687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Sem introdução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04756" y="2994561"/>
            <a:ext cx="3600451" cy="630942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pt-BR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Assunto é claro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04756" y="1686622"/>
            <a:ext cx="3600451" cy="1169551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pt-BR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Os leitores estão familiarizados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04755" y="660318"/>
            <a:ext cx="3600451" cy="630942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pt-BR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É conhecida</a:t>
            </a:r>
          </a:p>
        </p:txBody>
      </p:sp>
      <p:cxnSp>
        <p:nvCxnSpPr>
          <p:cNvPr id="15" name="Straight Arrow Connector 14"/>
          <p:cNvCxnSpPr>
            <a:endCxn id="12" idx="1"/>
          </p:cNvCxnSpPr>
          <p:nvPr/>
        </p:nvCxnSpPr>
        <p:spPr>
          <a:xfrm>
            <a:off x="3927021" y="3055265"/>
            <a:ext cx="1477735" cy="254767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>
            <a:endCxn id="13" idx="1"/>
          </p:cNvCxnSpPr>
          <p:nvPr/>
        </p:nvCxnSpPr>
        <p:spPr>
          <a:xfrm>
            <a:off x="4400337" y="2241326"/>
            <a:ext cx="1004419" cy="30072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>
            <a:off x="4446710" y="869695"/>
            <a:ext cx="929578" cy="76964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596766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9" grpId="0"/>
      <p:bldP spid="11" grpId="0"/>
      <p:bldP spid="10" grpId="0"/>
      <p:bldP spid="12" grpId="0" animBg="1"/>
      <p:bldP spid="13" grpId="0" animBg="1"/>
      <p:bldP spid="14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1" y="4763697"/>
            <a:ext cx="8548006" cy="63094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pt-BR" sz="35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Quarto evangelho</a:t>
            </a:r>
            <a:endParaRPr lang="pt-BR" sz="3000" dirty="0">
              <a:solidFill>
                <a:srgbClr val="C00000"/>
              </a:solidFill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 flipV="1">
            <a:off x="2027462" y="3659603"/>
            <a:ext cx="0" cy="1090395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457200" y="5394639"/>
            <a:ext cx="8548007" cy="63094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Testemunho de João</a:t>
            </a:r>
            <a:endParaRPr lang="pt-BR" sz="3000" dirty="0"/>
          </a:p>
        </p:txBody>
      </p:sp>
      <p:sp>
        <p:nvSpPr>
          <p:cNvPr id="9" name="TextBox 8"/>
          <p:cNvSpPr txBox="1"/>
          <p:nvPr/>
        </p:nvSpPr>
        <p:spPr>
          <a:xfrm>
            <a:off x="462643" y="530608"/>
            <a:ext cx="4416879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Motivado por uma grande preocupação</a:t>
            </a:r>
            <a:endParaRPr lang="pt-BR" sz="3000" dirty="0"/>
          </a:p>
        </p:txBody>
      </p:sp>
      <p:sp>
        <p:nvSpPr>
          <p:cNvPr id="11" name="TextBox 10"/>
          <p:cNvSpPr txBox="1"/>
          <p:nvPr/>
        </p:nvSpPr>
        <p:spPr>
          <a:xfrm>
            <a:off x="459922" y="1883156"/>
            <a:ext cx="441687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Sem apresentação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" y="2713190"/>
            <a:ext cx="441687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Sem introdução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5404755" y="660318"/>
            <a:ext cx="3600452" cy="2965185"/>
            <a:chOff x="5404755" y="660318"/>
            <a:chExt cx="3600452" cy="2965185"/>
          </a:xfrm>
        </p:grpSpPr>
        <p:sp>
          <p:nvSpPr>
            <p:cNvPr id="12" name="TextBox 11"/>
            <p:cNvSpPr txBox="1"/>
            <p:nvPr/>
          </p:nvSpPr>
          <p:spPr>
            <a:xfrm>
              <a:off x="5404756" y="2994561"/>
              <a:ext cx="3600451" cy="630942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C000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pt-BR" sz="35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Assunto é claro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5404756" y="1686622"/>
              <a:ext cx="3600451" cy="1169551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C000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pt-BR" sz="35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Os leitores estão familiarizados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5404755" y="660318"/>
              <a:ext cx="3600451" cy="630942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C000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pt-BR" sz="35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É conhecida</a:t>
              </a:r>
            </a:p>
          </p:txBody>
        </p:sp>
      </p:grpSp>
      <p:cxnSp>
        <p:nvCxnSpPr>
          <p:cNvPr id="15" name="Straight Arrow Connector 14"/>
          <p:cNvCxnSpPr>
            <a:endCxn id="12" idx="1"/>
          </p:cNvCxnSpPr>
          <p:nvPr/>
        </p:nvCxnSpPr>
        <p:spPr>
          <a:xfrm>
            <a:off x="3927021" y="3055265"/>
            <a:ext cx="1477735" cy="254767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>
            <a:endCxn id="13" idx="1"/>
          </p:cNvCxnSpPr>
          <p:nvPr/>
        </p:nvCxnSpPr>
        <p:spPr>
          <a:xfrm>
            <a:off x="4400337" y="2241326"/>
            <a:ext cx="1004419" cy="30072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>
            <a:off x="4446710" y="869695"/>
            <a:ext cx="929578" cy="76964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897395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3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3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3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3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3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5.55112E-17 L -0.54878 -0.00579 " pathEditMode="relative" rAng="0" ptsTypes="AA">
                                      <p:cBhvr>
                                        <p:cTn id="42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448" y="-30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  <p:bldP spid="10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1" y="4763697"/>
            <a:ext cx="8548006" cy="63094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pt-BR" sz="35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Quarto evangelho</a:t>
            </a:r>
            <a:endParaRPr lang="pt-BR" sz="3000" dirty="0">
              <a:solidFill>
                <a:srgbClr val="C00000"/>
              </a:solidFill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 flipV="1">
            <a:off x="2027462" y="3659603"/>
            <a:ext cx="0" cy="1090395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457200" y="5394639"/>
            <a:ext cx="8548007" cy="63094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Testemunho de João</a:t>
            </a:r>
            <a:endParaRPr lang="pt-BR" sz="3000" dirty="0"/>
          </a:p>
        </p:txBody>
      </p:sp>
      <p:grpSp>
        <p:nvGrpSpPr>
          <p:cNvPr id="17" name="Group 16"/>
          <p:cNvGrpSpPr/>
          <p:nvPr/>
        </p:nvGrpSpPr>
        <p:grpSpPr>
          <a:xfrm>
            <a:off x="391885" y="617692"/>
            <a:ext cx="3600452" cy="2965185"/>
            <a:chOff x="5404755" y="660318"/>
            <a:chExt cx="3600452" cy="2965185"/>
          </a:xfrm>
        </p:grpSpPr>
        <p:sp>
          <p:nvSpPr>
            <p:cNvPr id="19" name="TextBox 18"/>
            <p:cNvSpPr txBox="1"/>
            <p:nvPr/>
          </p:nvSpPr>
          <p:spPr>
            <a:xfrm>
              <a:off x="5404756" y="2994561"/>
              <a:ext cx="3600451" cy="630942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C000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pt-BR" sz="35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Assunto é claro</a:t>
              </a: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5404756" y="1686622"/>
              <a:ext cx="3600451" cy="1169551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C000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pt-BR" sz="35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Os leitores estão familiarizados</a:t>
              </a: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5404755" y="660318"/>
              <a:ext cx="3600451" cy="630942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C000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pt-BR" sz="35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É conhecida</a:t>
              </a:r>
            </a:p>
          </p:txBody>
        </p:sp>
      </p:grpSp>
      <p:sp>
        <p:nvSpPr>
          <p:cNvPr id="22" name="TextBox 21"/>
          <p:cNvSpPr txBox="1"/>
          <p:nvPr/>
        </p:nvSpPr>
        <p:spPr>
          <a:xfrm>
            <a:off x="4155622" y="617692"/>
            <a:ext cx="4988378" cy="1169551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35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 evangelho e a pessoa de Cristo</a:t>
            </a:r>
          </a:p>
        </p:txBody>
      </p:sp>
    </p:spTree>
    <p:extLst>
      <p:ext uri="{BB962C8B-B14F-4D97-AF65-F5344CB8AC3E}">
        <p14:creationId xmlns:p14="http://schemas.microsoft.com/office/powerpoint/2010/main" val="31342365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-7951" y="780977"/>
            <a:ext cx="9151951" cy="630942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35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 evangelho e a pessoa de Cristo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0" y="56281"/>
            <a:ext cx="914400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IMPLICAÇÕES CONCLUSIVAS:</a:t>
            </a:r>
            <a:endParaRPr lang="pt-BR" sz="3000" dirty="0"/>
          </a:p>
        </p:txBody>
      </p:sp>
      <p:sp>
        <p:nvSpPr>
          <p:cNvPr id="18" name="Rectangle 17"/>
          <p:cNvSpPr/>
          <p:nvPr/>
        </p:nvSpPr>
        <p:spPr>
          <a:xfrm>
            <a:off x="669471" y="1862698"/>
            <a:ext cx="8205108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5500" dirty="0"/>
              <a:t>Por que você crê em Jesus</a:t>
            </a:r>
            <a:r>
              <a:rPr lang="pt-BR" sz="5500" dirty="0" smtClean="0"/>
              <a:t>?</a:t>
            </a:r>
          </a:p>
          <a:p>
            <a:r>
              <a:rPr lang="pt-BR" sz="5500" dirty="0" smtClean="0"/>
              <a:t>Por </a:t>
            </a:r>
            <a:r>
              <a:rPr lang="pt-BR" sz="5500" dirty="0"/>
              <a:t>que você o adora?</a:t>
            </a:r>
          </a:p>
        </p:txBody>
      </p:sp>
    </p:spTree>
    <p:extLst>
      <p:ext uri="{BB962C8B-B14F-4D97-AF65-F5344CB8AC3E}">
        <p14:creationId xmlns:p14="http://schemas.microsoft.com/office/powerpoint/2010/main" val="29315318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-7951" y="780977"/>
            <a:ext cx="9151951" cy="630942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35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 evangelho e a pessoa de Cristo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35666" y="3764359"/>
            <a:ext cx="8808334" cy="2554545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pt-BR" sz="3200" b="1" dirty="0" smtClean="0">
                <a:solidFill>
                  <a:srgbClr val="C00000"/>
                </a:solidFill>
              </a:rPr>
              <a:t>Jo 21.25</a:t>
            </a:r>
          </a:p>
          <a:p>
            <a:r>
              <a:rPr lang="pt-BR" sz="3200" dirty="0" smtClean="0">
                <a:solidFill>
                  <a:schemeClr val="bg1"/>
                </a:solidFill>
              </a:rPr>
              <a:t>Há</a:t>
            </a:r>
            <a:r>
              <a:rPr lang="pt-BR" sz="3200" dirty="0">
                <a:solidFill>
                  <a:schemeClr val="bg1"/>
                </a:solidFill>
              </a:rPr>
              <a:t>, porém, ainda muitas outras coisas que Jesus fez. Se todas elas fossem relatadas uma por uma, creio eu que nem no mundo inteiro caberiam os livros que seriam escritos.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0" y="56281"/>
            <a:ext cx="914400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IMPLICAÇÕES CONCLUSIVAS:</a:t>
            </a:r>
            <a:endParaRPr lang="pt-BR" sz="3000" dirty="0"/>
          </a:p>
        </p:txBody>
      </p:sp>
      <p:sp>
        <p:nvSpPr>
          <p:cNvPr id="17" name="TextBox 16"/>
          <p:cNvSpPr txBox="1"/>
          <p:nvPr/>
        </p:nvSpPr>
        <p:spPr>
          <a:xfrm>
            <a:off x="400050" y="1877425"/>
            <a:ext cx="874395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 – Não macular o evangelho. </a:t>
            </a:r>
            <a:endParaRPr lang="pt-BR" sz="3000" dirty="0"/>
          </a:p>
        </p:txBody>
      </p:sp>
    </p:spTree>
    <p:extLst>
      <p:ext uri="{BB962C8B-B14F-4D97-AF65-F5344CB8AC3E}">
        <p14:creationId xmlns:p14="http://schemas.microsoft.com/office/powerpoint/2010/main" val="36559257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7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-7951" y="780977"/>
            <a:ext cx="9151951" cy="630942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35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 evangelho e a pessoa de Cristo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35666" y="3764359"/>
            <a:ext cx="8808334" cy="2554545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pt-BR" sz="3200" b="1" dirty="0" smtClean="0">
                <a:solidFill>
                  <a:srgbClr val="C00000"/>
                </a:solidFill>
              </a:rPr>
              <a:t>Jo 21.25</a:t>
            </a:r>
          </a:p>
          <a:p>
            <a:r>
              <a:rPr lang="pt-BR" sz="3200" dirty="0" smtClean="0"/>
              <a:t>Há</a:t>
            </a:r>
            <a:r>
              <a:rPr lang="pt-BR" sz="3200" dirty="0"/>
              <a:t>, porém, ainda muitas outras coisas que Jesus fez. Se todas elas fossem relatadas uma por uma, creio eu que nem no mundo inteiro caberiam os livros que seriam escritos.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0" y="56281"/>
            <a:ext cx="914400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IMPLICAÇÕES CONCLUSIVAS:</a:t>
            </a:r>
            <a:endParaRPr lang="pt-BR" sz="3000" dirty="0"/>
          </a:p>
        </p:txBody>
      </p:sp>
      <p:sp>
        <p:nvSpPr>
          <p:cNvPr id="17" name="TextBox 16"/>
          <p:cNvSpPr txBox="1"/>
          <p:nvPr/>
        </p:nvSpPr>
        <p:spPr>
          <a:xfrm>
            <a:off x="400050" y="1877425"/>
            <a:ext cx="874395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 – Não macular o evangelho. </a:t>
            </a:r>
            <a:endParaRPr lang="pt-BR" sz="3000" dirty="0"/>
          </a:p>
        </p:txBody>
      </p:sp>
    </p:spTree>
    <p:extLst>
      <p:ext uri="{BB962C8B-B14F-4D97-AF65-F5344CB8AC3E}">
        <p14:creationId xmlns:p14="http://schemas.microsoft.com/office/powerpoint/2010/main" val="709455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-7951" y="780977"/>
            <a:ext cx="9151951" cy="630942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35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 evangelho e a pessoa de Cristo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35666" y="3764359"/>
            <a:ext cx="8808334" cy="2554545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pt-BR" sz="3200" b="1" dirty="0" smtClean="0">
                <a:solidFill>
                  <a:srgbClr val="C00000"/>
                </a:solidFill>
              </a:rPr>
              <a:t>Jo 21.25</a:t>
            </a:r>
          </a:p>
          <a:p>
            <a:r>
              <a:rPr lang="pt-BR" sz="3200" dirty="0" smtClean="0"/>
              <a:t>Há</a:t>
            </a:r>
            <a:r>
              <a:rPr lang="pt-BR" sz="3200" dirty="0"/>
              <a:t>, porém, ainda muitas outras coisas que </a:t>
            </a:r>
            <a:r>
              <a:rPr lang="pt-BR" sz="3200" b="1" u="sng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Jesus fez</a:t>
            </a:r>
            <a:r>
              <a:rPr lang="pt-BR" sz="3200" dirty="0"/>
              <a:t>. Se todas elas fossem relatadas uma por uma, creio eu que nem no mundo inteiro caberiam os livros que seriam escritos.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0" y="56281"/>
            <a:ext cx="914400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IMPLICAÇÕES CONCLUSIVAS:</a:t>
            </a:r>
            <a:endParaRPr lang="pt-BR" sz="3000" dirty="0"/>
          </a:p>
        </p:txBody>
      </p:sp>
      <p:sp>
        <p:nvSpPr>
          <p:cNvPr id="17" name="TextBox 16"/>
          <p:cNvSpPr txBox="1"/>
          <p:nvPr/>
        </p:nvSpPr>
        <p:spPr>
          <a:xfrm>
            <a:off x="400050" y="1877425"/>
            <a:ext cx="874395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 – Não macular o evangelho. </a:t>
            </a:r>
            <a:endParaRPr lang="pt-BR" sz="3000" dirty="0"/>
          </a:p>
        </p:txBody>
      </p:sp>
    </p:spTree>
    <p:extLst>
      <p:ext uri="{BB962C8B-B14F-4D97-AF65-F5344CB8AC3E}">
        <p14:creationId xmlns:p14="http://schemas.microsoft.com/office/powerpoint/2010/main" val="3704971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-7951" y="780977"/>
            <a:ext cx="9151951" cy="630942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35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 evangelho e a pessoa de Cristo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35666" y="3429000"/>
            <a:ext cx="8808334" cy="2739211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pt-BR" sz="3200" b="1" dirty="0" smtClean="0">
                <a:solidFill>
                  <a:srgbClr val="C00000"/>
                </a:solidFill>
              </a:rPr>
              <a:t>Jo 20.30</a:t>
            </a:r>
          </a:p>
          <a:p>
            <a:r>
              <a:rPr lang="pt-BR" sz="2800" dirty="0" smtClean="0">
                <a:solidFill>
                  <a:schemeClr val="bg1"/>
                </a:solidFill>
              </a:rPr>
              <a:t>Na </a:t>
            </a:r>
            <a:r>
              <a:rPr lang="pt-BR" sz="2800" dirty="0">
                <a:solidFill>
                  <a:schemeClr val="bg1"/>
                </a:solidFill>
              </a:rPr>
              <a:t>verdade, </a:t>
            </a:r>
            <a:r>
              <a:rPr lang="pt-BR" sz="2800" b="1" u="sng" dirty="0">
                <a:solidFill>
                  <a:schemeClr val="bg1"/>
                </a:solidFill>
              </a:rPr>
              <a:t>fez Jesus </a:t>
            </a:r>
            <a:r>
              <a:rPr lang="pt-BR" sz="2800" dirty="0">
                <a:solidFill>
                  <a:schemeClr val="bg1"/>
                </a:solidFill>
              </a:rPr>
              <a:t>diante dos discípulos muitos outros sinais que não estão escritos neste livro</a:t>
            </a:r>
            <a:r>
              <a:rPr lang="pt-BR" sz="2800" dirty="0" smtClean="0">
                <a:solidFill>
                  <a:schemeClr val="bg1"/>
                </a:solidFill>
              </a:rPr>
              <a:t>. </a:t>
            </a:r>
            <a:r>
              <a:rPr lang="pt-BR" sz="2800" dirty="0">
                <a:solidFill>
                  <a:schemeClr val="bg1"/>
                </a:solidFill>
              </a:rPr>
              <a:t>Estes, porém, foram registrados para que creiais que Jesus é o Cristo, o Filho de Deus, e para que, crendo, tenhais vida em seu nome.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0" y="56281"/>
            <a:ext cx="914400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IMPLICAÇÕES CONCLUSIVAS:</a:t>
            </a:r>
            <a:endParaRPr lang="pt-BR" sz="3000" dirty="0"/>
          </a:p>
        </p:txBody>
      </p:sp>
      <p:sp>
        <p:nvSpPr>
          <p:cNvPr id="17" name="TextBox 16"/>
          <p:cNvSpPr txBox="1"/>
          <p:nvPr/>
        </p:nvSpPr>
        <p:spPr>
          <a:xfrm>
            <a:off x="400050" y="1877425"/>
            <a:ext cx="874395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 – Não macular o evangelho. </a:t>
            </a:r>
            <a:endParaRPr lang="pt-BR" sz="3000" dirty="0"/>
          </a:p>
        </p:txBody>
      </p:sp>
    </p:spTree>
    <p:extLst>
      <p:ext uri="{BB962C8B-B14F-4D97-AF65-F5344CB8AC3E}">
        <p14:creationId xmlns:p14="http://schemas.microsoft.com/office/powerpoint/2010/main" val="30910138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-7951" y="780977"/>
            <a:ext cx="9151951" cy="630942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35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 evangelho e a pessoa de Cristo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35666" y="3429000"/>
            <a:ext cx="8808334" cy="2739211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pt-BR" sz="3200" b="1" dirty="0" smtClean="0">
                <a:solidFill>
                  <a:srgbClr val="C00000"/>
                </a:solidFill>
              </a:rPr>
              <a:t>Jo 20.30</a:t>
            </a:r>
          </a:p>
          <a:p>
            <a:r>
              <a:rPr lang="pt-BR" sz="2800" dirty="0" smtClean="0"/>
              <a:t>Na </a:t>
            </a:r>
            <a:r>
              <a:rPr lang="pt-BR" sz="2800" dirty="0"/>
              <a:t>verdade, fez Jesus diante dos discípulos muitos outros sinais que não estão escritos neste livro</a:t>
            </a:r>
            <a:r>
              <a:rPr lang="pt-BR" sz="2800" dirty="0" smtClean="0"/>
              <a:t>. </a:t>
            </a:r>
            <a:r>
              <a:rPr lang="pt-BR" sz="2800" dirty="0"/>
              <a:t>Estes, porém, foram registrados para que creiais que Jesus é o Cristo, o Filho de Deus, e para que, crendo, tenhais vida em seu nome.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0" y="56281"/>
            <a:ext cx="914400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IMPLICAÇÕES CONCLUSIVAS:</a:t>
            </a:r>
            <a:endParaRPr lang="pt-BR" sz="3000" dirty="0"/>
          </a:p>
        </p:txBody>
      </p:sp>
      <p:sp>
        <p:nvSpPr>
          <p:cNvPr id="17" name="TextBox 16"/>
          <p:cNvSpPr txBox="1"/>
          <p:nvPr/>
        </p:nvSpPr>
        <p:spPr>
          <a:xfrm>
            <a:off x="400050" y="1877425"/>
            <a:ext cx="874395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 – Não macular o evangelho. </a:t>
            </a:r>
            <a:endParaRPr lang="pt-BR" sz="3000" dirty="0"/>
          </a:p>
        </p:txBody>
      </p:sp>
    </p:spTree>
    <p:extLst>
      <p:ext uri="{BB962C8B-B14F-4D97-AF65-F5344CB8AC3E}">
        <p14:creationId xmlns:p14="http://schemas.microsoft.com/office/powerpoint/2010/main" val="2918826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-7951" y="780977"/>
            <a:ext cx="9151951" cy="630942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35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 evangelho e a pessoa de Cristo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35666" y="3429000"/>
            <a:ext cx="8808334" cy="2739211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pt-BR" sz="3200" b="1" dirty="0" smtClean="0">
                <a:solidFill>
                  <a:srgbClr val="C00000"/>
                </a:solidFill>
              </a:rPr>
              <a:t>Jo 20.30</a:t>
            </a:r>
          </a:p>
          <a:p>
            <a:r>
              <a:rPr lang="pt-BR" sz="2800" dirty="0" smtClean="0"/>
              <a:t>Na </a:t>
            </a:r>
            <a:r>
              <a:rPr lang="pt-BR" sz="2800" dirty="0"/>
              <a:t>verdade, </a:t>
            </a:r>
            <a:r>
              <a:rPr lang="pt-BR" sz="2800" b="1" u="sng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fez Jesus </a:t>
            </a:r>
            <a:r>
              <a:rPr lang="pt-BR" sz="2800" dirty="0"/>
              <a:t>diante dos discípulos muitos outros sinais que não estão escritos neste livro</a:t>
            </a:r>
            <a:r>
              <a:rPr lang="pt-BR" sz="2800" dirty="0" smtClean="0"/>
              <a:t>. </a:t>
            </a:r>
            <a:r>
              <a:rPr lang="pt-BR" sz="2800" dirty="0"/>
              <a:t>Estes, porém, foram registrados para que creiais que Jesus é o Cristo, o Filho de Deus, e para que, crendo, tenhais vida em seu nome.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0" y="56281"/>
            <a:ext cx="914400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IMPLICAÇÕES CONCLUSIVAS:</a:t>
            </a:r>
            <a:endParaRPr lang="pt-BR" sz="3000" dirty="0"/>
          </a:p>
        </p:txBody>
      </p:sp>
      <p:sp>
        <p:nvSpPr>
          <p:cNvPr id="17" name="TextBox 16"/>
          <p:cNvSpPr txBox="1"/>
          <p:nvPr/>
        </p:nvSpPr>
        <p:spPr>
          <a:xfrm>
            <a:off x="400050" y="1877425"/>
            <a:ext cx="874395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 – Não macular o evangelho. </a:t>
            </a:r>
            <a:endParaRPr lang="pt-BR" sz="3000" dirty="0"/>
          </a:p>
        </p:txBody>
      </p:sp>
    </p:spTree>
    <p:extLst>
      <p:ext uri="{BB962C8B-B14F-4D97-AF65-F5344CB8AC3E}">
        <p14:creationId xmlns:p14="http://schemas.microsoft.com/office/powerpoint/2010/main" val="4118319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-7951" y="780977"/>
            <a:ext cx="9151951" cy="630942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35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 evangelho e a pessoa de Cristo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35666" y="3429000"/>
            <a:ext cx="8808334" cy="2739211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pt-BR" sz="3200" b="1" dirty="0" smtClean="0">
                <a:solidFill>
                  <a:srgbClr val="C00000"/>
                </a:solidFill>
              </a:rPr>
              <a:t>Jo 20.30</a:t>
            </a:r>
          </a:p>
          <a:p>
            <a:r>
              <a:rPr lang="pt-BR" sz="2800" dirty="0" smtClean="0"/>
              <a:t>Na </a:t>
            </a:r>
            <a:r>
              <a:rPr lang="pt-BR" sz="2800" dirty="0"/>
              <a:t>verdade, </a:t>
            </a:r>
            <a:r>
              <a:rPr lang="pt-BR" sz="2800" b="1" u="sng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fez Jesus </a:t>
            </a:r>
            <a:r>
              <a:rPr lang="pt-BR" sz="2800" dirty="0"/>
              <a:t>diante dos discípulos muitos outros sinais </a:t>
            </a:r>
            <a:r>
              <a:rPr lang="pt-BR" sz="2800" b="1" u="sng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que não estão escritos neste livro</a:t>
            </a:r>
            <a:r>
              <a:rPr lang="pt-BR" sz="2800" dirty="0" smtClean="0"/>
              <a:t>. </a:t>
            </a:r>
            <a:r>
              <a:rPr lang="pt-BR" sz="2800" dirty="0"/>
              <a:t>Estes, porém, foram registrados para que creiais que Jesus é o Cristo, o Filho de Deus, e para que, crendo, tenhais vida em seu nome.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0" y="56281"/>
            <a:ext cx="914400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IMPLICAÇÕES CONCLUSIVAS:</a:t>
            </a:r>
            <a:endParaRPr lang="pt-BR" sz="3000" dirty="0"/>
          </a:p>
        </p:txBody>
      </p:sp>
      <p:sp>
        <p:nvSpPr>
          <p:cNvPr id="17" name="TextBox 16"/>
          <p:cNvSpPr txBox="1"/>
          <p:nvPr/>
        </p:nvSpPr>
        <p:spPr>
          <a:xfrm>
            <a:off x="400050" y="1877425"/>
            <a:ext cx="874395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 – Não macular o evangelho. </a:t>
            </a:r>
            <a:endParaRPr lang="pt-BR" sz="3000" dirty="0"/>
          </a:p>
        </p:txBody>
      </p:sp>
    </p:spTree>
    <p:extLst>
      <p:ext uri="{BB962C8B-B14F-4D97-AF65-F5344CB8AC3E}">
        <p14:creationId xmlns:p14="http://schemas.microsoft.com/office/powerpoint/2010/main" val="1889088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-7951" y="780977"/>
            <a:ext cx="9151951" cy="630942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35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 evangelho e a pessoa de Cristo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35666" y="3429000"/>
            <a:ext cx="8808334" cy="2739211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pt-BR" sz="3200" b="1" dirty="0" smtClean="0">
                <a:solidFill>
                  <a:srgbClr val="C00000"/>
                </a:solidFill>
              </a:rPr>
              <a:t>Jo 20.30</a:t>
            </a:r>
          </a:p>
          <a:p>
            <a:r>
              <a:rPr lang="pt-BR" sz="2800" dirty="0" smtClean="0"/>
              <a:t>Na </a:t>
            </a:r>
            <a:r>
              <a:rPr lang="pt-BR" sz="2800" dirty="0"/>
              <a:t>verdade, </a:t>
            </a:r>
            <a:r>
              <a:rPr lang="pt-BR" sz="2800" b="1" u="sng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fez Jesus </a:t>
            </a:r>
            <a:r>
              <a:rPr lang="pt-BR" sz="2800" dirty="0"/>
              <a:t>diante dos discípulos muitos outros sinais </a:t>
            </a:r>
            <a:r>
              <a:rPr lang="pt-BR" sz="2800" b="1" u="sng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que não estão escritos neste livro</a:t>
            </a:r>
            <a:r>
              <a:rPr lang="pt-BR" sz="2800" dirty="0" smtClean="0"/>
              <a:t>. </a:t>
            </a:r>
            <a:r>
              <a:rPr lang="pt-BR" sz="2800" dirty="0"/>
              <a:t>Estes, porém, foram registrados para que creiais que </a:t>
            </a:r>
            <a:r>
              <a:rPr lang="pt-BR" sz="2800" b="1" u="sng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Jesus é o Cristo</a:t>
            </a:r>
            <a:r>
              <a:rPr lang="pt-BR" sz="2800" dirty="0"/>
              <a:t>, o Filho de Deus, e para que, crendo, tenhais vida em seu nome.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0" y="56281"/>
            <a:ext cx="914400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IMPLICAÇÕES CONCLUSIVAS:</a:t>
            </a:r>
            <a:endParaRPr lang="pt-BR" sz="3000" dirty="0"/>
          </a:p>
        </p:txBody>
      </p:sp>
      <p:sp>
        <p:nvSpPr>
          <p:cNvPr id="17" name="TextBox 16"/>
          <p:cNvSpPr txBox="1"/>
          <p:nvPr/>
        </p:nvSpPr>
        <p:spPr>
          <a:xfrm>
            <a:off x="400050" y="1877425"/>
            <a:ext cx="874395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 – Não macular o evangelho. </a:t>
            </a:r>
            <a:endParaRPr lang="pt-BR" sz="3000" dirty="0"/>
          </a:p>
        </p:txBody>
      </p:sp>
    </p:spTree>
    <p:extLst>
      <p:ext uri="{BB962C8B-B14F-4D97-AF65-F5344CB8AC3E}">
        <p14:creationId xmlns:p14="http://schemas.microsoft.com/office/powerpoint/2010/main" val="280959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-7951" y="780977"/>
            <a:ext cx="9151951" cy="630942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35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 evangelho e a pessoa de Cristo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35666" y="3429000"/>
            <a:ext cx="8808334" cy="2739211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pt-BR" sz="3200" b="1" dirty="0" smtClean="0">
                <a:solidFill>
                  <a:srgbClr val="C00000"/>
                </a:solidFill>
              </a:rPr>
              <a:t>Jo 20.30</a:t>
            </a:r>
          </a:p>
          <a:p>
            <a:r>
              <a:rPr lang="pt-BR" sz="2800" dirty="0" smtClean="0"/>
              <a:t>Na </a:t>
            </a:r>
            <a:r>
              <a:rPr lang="pt-BR" sz="2800" dirty="0"/>
              <a:t>verdade, </a:t>
            </a:r>
            <a:r>
              <a:rPr lang="pt-BR" sz="2800" b="1" u="sng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fez Jesus </a:t>
            </a:r>
            <a:r>
              <a:rPr lang="pt-BR" sz="2800" dirty="0"/>
              <a:t>diante dos discípulos muitos outros sinais </a:t>
            </a:r>
            <a:r>
              <a:rPr lang="pt-BR" sz="2800" b="1" u="sng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que não estão escritos neste livro</a:t>
            </a:r>
            <a:r>
              <a:rPr lang="pt-BR" sz="2800" dirty="0" smtClean="0"/>
              <a:t>. </a:t>
            </a:r>
            <a:r>
              <a:rPr lang="pt-BR" sz="2800" dirty="0"/>
              <a:t>Estes, porém, foram registrados para que creiais que </a:t>
            </a:r>
            <a:r>
              <a:rPr lang="pt-BR" sz="2800" b="1" u="sng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Jesus é o Cristo</a:t>
            </a:r>
            <a:r>
              <a:rPr lang="pt-BR" sz="2800" dirty="0"/>
              <a:t>, o </a:t>
            </a:r>
            <a:r>
              <a:rPr lang="pt-BR" sz="2800" b="1" u="sng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Filho de Deus</a:t>
            </a:r>
            <a:r>
              <a:rPr lang="pt-BR" sz="2800" dirty="0"/>
              <a:t>, e para que, crendo, tenhais vida em seu nome.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0" y="56281"/>
            <a:ext cx="914400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IMPLICAÇÕES CONCLUSIVAS:</a:t>
            </a:r>
            <a:endParaRPr lang="pt-BR" sz="3000" dirty="0"/>
          </a:p>
        </p:txBody>
      </p:sp>
      <p:sp>
        <p:nvSpPr>
          <p:cNvPr id="17" name="TextBox 16"/>
          <p:cNvSpPr txBox="1"/>
          <p:nvPr/>
        </p:nvSpPr>
        <p:spPr>
          <a:xfrm>
            <a:off x="400050" y="1877425"/>
            <a:ext cx="874395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 – Não macular o evangelho. </a:t>
            </a:r>
            <a:endParaRPr lang="pt-BR" sz="3000" dirty="0"/>
          </a:p>
        </p:txBody>
      </p:sp>
      <p:sp>
        <p:nvSpPr>
          <p:cNvPr id="7" name="TextBox 6"/>
          <p:cNvSpPr txBox="1"/>
          <p:nvPr/>
        </p:nvSpPr>
        <p:spPr>
          <a:xfrm>
            <a:off x="397333" y="2380889"/>
            <a:ext cx="874395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lang="pt-BR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Não reduzir a pessoa de Cristo.</a:t>
            </a:r>
            <a:endParaRPr lang="pt-BR" sz="3000" dirty="0"/>
          </a:p>
        </p:txBody>
      </p:sp>
    </p:spTree>
    <p:extLst>
      <p:ext uri="{BB962C8B-B14F-4D97-AF65-F5344CB8AC3E}">
        <p14:creationId xmlns:p14="http://schemas.microsoft.com/office/powerpoint/2010/main" val="34319087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-7951" y="780977"/>
            <a:ext cx="9151951" cy="630942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35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 evangelho e a pessoa de Cristo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35666" y="3429000"/>
            <a:ext cx="8808334" cy="2739211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pt-BR" sz="3200" b="1" dirty="0" smtClean="0">
                <a:solidFill>
                  <a:srgbClr val="C00000"/>
                </a:solidFill>
              </a:rPr>
              <a:t>Jo 20.30</a:t>
            </a:r>
          </a:p>
          <a:p>
            <a:r>
              <a:rPr lang="pt-BR" sz="2800" dirty="0" smtClean="0"/>
              <a:t>Na </a:t>
            </a:r>
            <a:r>
              <a:rPr lang="pt-BR" sz="2800" dirty="0"/>
              <a:t>verdade, fez Jesus diante dos discípulos</a:t>
            </a:r>
            <a:r>
              <a:rPr lang="pt-BR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t-BR" sz="2800" b="1" u="sng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muitos outros sinais</a:t>
            </a:r>
            <a:r>
              <a:rPr lang="pt-BR" sz="2800" dirty="0"/>
              <a:t> que não estão escritos neste livro</a:t>
            </a:r>
            <a:r>
              <a:rPr lang="pt-BR" sz="2800" dirty="0" smtClean="0"/>
              <a:t>. </a:t>
            </a:r>
            <a:r>
              <a:rPr lang="pt-BR" sz="2800" dirty="0"/>
              <a:t>Estes, porém, foram registrados para que creiais que Jesus é o Cristo, o Filho de Deus, e para que, crendo, tenhais vida em seu nome.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0" y="56281"/>
            <a:ext cx="914400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IMPLICAÇÕES CONCLUSIVAS:</a:t>
            </a:r>
            <a:endParaRPr lang="pt-BR" sz="3000" dirty="0"/>
          </a:p>
        </p:txBody>
      </p:sp>
      <p:sp>
        <p:nvSpPr>
          <p:cNvPr id="17" name="TextBox 16"/>
          <p:cNvSpPr txBox="1"/>
          <p:nvPr/>
        </p:nvSpPr>
        <p:spPr>
          <a:xfrm>
            <a:off x="400050" y="1877425"/>
            <a:ext cx="874395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 – Não macular o evangelho. </a:t>
            </a:r>
            <a:endParaRPr lang="pt-BR" sz="3000" dirty="0"/>
          </a:p>
        </p:txBody>
      </p:sp>
      <p:sp>
        <p:nvSpPr>
          <p:cNvPr id="7" name="TextBox 6"/>
          <p:cNvSpPr txBox="1"/>
          <p:nvPr/>
        </p:nvSpPr>
        <p:spPr>
          <a:xfrm>
            <a:off x="397333" y="2380889"/>
            <a:ext cx="874395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lang="pt-BR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</a:t>
            </a:r>
            <a:r>
              <a:rPr lang="pt-BR" sz="3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Não reduzir a pessoa de Cristo</a:t>
            </a:r>
            <a:r>
              <a:rPr lang="pt-BR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pt-BR" sz="3000" dirty="0"/>
          </a:p>
        </p:txBody>
      </p:sp>
    </p:spTree>
    <p:extLst>
      <p:ext uri="{BB962C8B-B14F-4D97-AF65-F5344CB8AC3E}">
        <p14:creationId xmlns:p14="http://schemas.microsoft.com/office/powerpoint/2010/main" val="602805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-7951" y="780977"/>
            <a:ext cx="9151951" cy="630942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35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 evangelho e a pessoa de Cristo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35666" y="3429000"/>
            <a:ext cx="8808334" cy="2739211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pt-BR" sz="3200" b="1" dirty="0" smtClean="0">
                <a:solidFill>
                  <a:srgbClr val="C00000"/>
                </a:solidFill>
              </a:rPr>
              <a:t>Jo 20.30</a:t>
            </a:r>
          </a:p>
          <a:p>
            <a:r>
              <a:rPr lang="pt-BR" sz="2800" dirty="0" smtClean="0"/>
              <a:t>Na </a:t>
            </a:r>
            <a:r>
              <a:rPr lang="pt-BR" sz="2800" dirty="0"/>
              <a:t>verdade, fez Jesus diante dos discípulos</a:t>
            </a:r>
            <a:r>
              <a:rPr lang="pt-BR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t-BR" sz="2800" b="1" u="sng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muitos outros sinais</a:t>
            </a:r>
            <a:r>
              <a:rPr lang="pt-BR" sz="2800" dirty="0"/>
              <a:t> que não estão escritos neste livro</a:t>
            </a:r>
            <a:r>
              <a:rPr lang="pt-BR" sz="2800" dirty="0" smtClean="0"/>
              <a:t>. </a:t>
            </a:r>
            <a:r>
              <a:rPr lang="pt-BR" sz="2800" dirty="0"/>
              <a:t>Estes, porém, foram registrados </a:t>
            </a:r>
            <a:r>
              <a:rPr lang="pt-BR" sz="2800" b="1" u="sng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para que creiais </a:t>
            </a:r>
            <a:r>
              <a:rPr lang="pt-BR" sz="2800" dirty="0"/>
              <a:t>que Jesus é o Cristo, o Filho de Deus, e para que, crendo, tenhais vida em seu nome.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0" y="56281"/>
            <a:ext cx="914400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IMPLICAÇÕES CONCLUSIVAS:</a:t>
            </a:r>
            <a:endParaRPr lang="pt-BR" sz="3000" dirty="0"/>
          </a:p>
        </p:txBody>
      </p:sp>
      <p:sp>
        <p:nvSpPr>
          <p:cNvPr id="17" name="TextBox 16"/>
          <p:cNvSpPr txBox="1"/>
          <p:nvPr/>
        </p:nvSpPr>
        <p:spPr>
          <a:xfrm>
            <a:off x="400050" y="1877425"/>
            <a:ext cx="874395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 – Não macular o evangelho. </a:t>
            </a:r>
            <a:endParaRPr lang="pt-BR" sz="3000" dirty="0"/>
          </a:p>
        </p:txBody>
      </p:sp>
      <p:sp>
        <p:nvSpPr>
          <p:cNvPr id="7" name="TextBox 6"/>
          <p:cNvSpPr txBox="1"/>
          <p:nvPr/>
        </p:nvSpPr>
        <p:spPr>
          <a:xfrm>
            <a:off x="397333" y="2380889"/>
            <a:ext cx="874395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lang="pt-BR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</a:t>
            </a:r>
            <a:r>
              <a:rPr lang="pt-BR" sz="3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Não reduzir a pessoa de Cristo</a:t>
            </a:r>
            <a:r>
              <a:rPr lang="pt-BR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pt-BR" sz="3000" dirty="0"/>
          </a:p>
        </p:txBody>
      </p:sp>
    </p:spTree>
    <p:extLst>
      <p:ext uri="{BB962C8B-B14F-4D97-AF65-F5344CB8AC3E}">
        <p14:creationId xmlns:p14="http://schemas.microsoft.com/office/powerpoint/2010/main" val="531119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-7951" y="780977"/>
            <a:ext cx="9151951" cy="630942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35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 evangelho e a pessoa de Cristo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35666" y="3429000"/>
            <a:ext cx="8808334" cy="2739211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pt-BR" sz="3200" b="1" dirty="0" smtClean="0">
                <a:solidFill>
                  <a:srgbClr val="C00000"/>
                </a:solidFill>
              </a:rPr>
              <a:t>Jo 20.30</a:t>
            </a:r>
          </a:p>
          <a:p>
            <a:r>
              <a:rPr lang="pt-BR" sz="2800" dirty="0" smtClean="0"/>
              <a:t>Na </a:t>
            </a:r>
            <a:r>
              <a:rPr lang="pt-BR" sz="2800" dirty="0"/>
              <a:t>verdade, fez Jesus diante dos discípulos</a:t>
            </a:r>
            <a:r>
              <a:rPr lang="pt-BR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t-BR" sz="2800" b="1" u="sng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muitos outros sinais</a:t>
            </a:r>
            <a:r>
              <a:rPr lang="pt-BR" sz="2800" dirty="0"/>
              <a:t> que não estão escritos neste livro</a:t>
            </a:r>
            <a:r>
              <a:rPr lang="pt-BR" sz="2800" dirty="0" smtClean="0"/>
              <a:t>. </a:t>
            </a:r>
            <a:r>
              <a:rPr lang="pt-BR" sz="2800" dirty="0"/>
              <a:t>Estes, porém, foram registrados </a:t>
            </a:r>
            <a:r>
              <a:rPr lang="pt-BR" sz="2800" b="1" u="sng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para que creiais </a:t>
            </a:r>
            <a:r>
              <a:rPr lang="pt-BR" sz="2800" dirty="0"/>
              <a:t>que Jesus é o Cristo, o Filho de Deus</a:t>
            </a:r>
            <a:r>
              <a:rPr lang="pt-BR" sz="2800" b="1" u="sng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e para que, crendo, tenhais vida em seu nome.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0" y="56281"/>
            <a:ext cx="914400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IMPLICAÇÕES CONCLUSIVAS:</a:t>
            </a:r>
            <a:endParaRPr lang="pt-BR" sz="3000" dirty="0"/>
          </a:p>
        </p:txBody>
      </p:sp>
      <p:sp>
        <p:nvSpPr>
          <p:cNvPr id="17" name="TextBox 16"/>
          <p:cNvSpPr txBox="1"/>
          <p:nvPr/>
        </p:nvSpPr>
        <p:spPr>
          <a:xfrm>
            <a:off x="400050" y="1877425"/>
            <a:ext cx="874395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 – Não macular o evangelho. </a:t>
            </a:r>
            <a:endParaRPr lang="pt-BR" sz="3000" dirty="0"/>
          </a:p>
        </p:txBody>
      </p:sp>
      <p:sp>
        <p:nvSpPr>
          <p:cNvPr id="7" name="TextBox 6"/>
          <p:cNvSpPr txBox="1"/>
          <p:nvPr/>
        </p:nvSpPr>
        <p:spPr>
          <a:xfrm>
            <a:off x="397333" y="2380889"/>
            <a:ext cx="874395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lang="pt-BR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</a:t>
            </a:r>
            <a:r>
              <a:rPr lang="pt-BR" sz="3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Não reduzir a pessoa de Cristo</a:t>
            </a:r>
            <a:r>
              <a:rPr lang="pt-BR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pt-BR" sz="3000" dirty="0"/>
          </a:p>
        </p:txBody>
      </p:sp>
    </p:spTree>
    <p:extLst>
      <p:ext uri="{BB962C8B-B14F-4D97-AF65-F5344CB8AC3E}">
        <p14:creationId xmlns:p14="http://schemas.microsoft.com/office/powerpoint/2010/main" val="2056498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-7951" y="780977"/>
            <a:ext cx="9151951" cy="630942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35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 evangelho e a pessoa de Cristo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35666" y="3429000"/>
            <a:ext cx="8808334" cy="3170099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pt-BR" sz="3200" b="1" dirty="0" smtClean="0">
                <a:solidFill>
                  <a:srgbClr val="C00000"/>
                </a:solidFill>
              </a:rPr>
              <a:t>Jo 20.27-29</a:t>
            </a:r>
          </a:p>
          <a:p>
            <a:r>
              <a:rPr lang="pt-BR" sz="2800" dirty="0">
                <a:solidFill>
                  <a:schemeClr val="bg1"/>
                </a:solidFill>
              </a:rPr>
              <a:t>E logo disse a Tomé: Põe aqui o dedo e vê as minhas mãos; chega também a mão e põe-na no meu lado; não sejas incrédulo, mas crente.</a:t>
            </a:r>
          </a:p>
          <a:p>
            <a:r>
              <a:rPr lang="pt-BR" sz="2800" dirty="0" smtClean="0">
                <a:solidFill>
                  <a:schemeClr val="bg1"/>
                </a:solidFill>
              </a:rPr>
              <a:t> </a:t>
            </a:r>
            <a:r>
              <a:rPr lang="pt-BR" sz="2800" dirty="0">
                <a:solidFill>
                  <a:schemeClr val="bg1"/>
                </a:solidFill>
              </a:rPr>
              <a:t>Respondeu-lhe Tomé: Senhor meu e Deus meu!</a:t>
            </a:r>
          </a:p>
          <a:p>
            <a:r>
              <a:rPr lang="pt-BR" sz="2800" dirty="0" smtClean="0">
                <a:solidFill>
                  <a:schemeClr val="bg1"/>
                </a:solidFill>
              </a:rPr>
              <a:t>Disse-lhe </a:t>
            </a:r>
            <a:r>
              <a:rPr lang="pt-BR" sz="2800" dirty="0">
                <a:solidFill>
                  <a:schemeClr val="bg1"/>
                </a:solidFill>
              </a:rPr>
              <a:t>Jesus: Porque me viste, creste? Bem-aventurados os que não viram e creram.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0" y="56281"/>
            <a:ext cx="914400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IMPLICAÇÕES CONCLUSIVAS:</a:t>
            </a:r>
            <a:endParaRPr lang="pt-BR" sz="3000" dirty="0"/>
          </a:p>
        </p:txBody>
      </p:sp>
      <p:sp>
        <p:nvSpPr>
          <p:cNvPr id="17" name="TextBox 16"/>
          <p:cNvSpPr txBox="1"/>
          <p:nvPr/>
        </p:nvSpPr>
        <p:spPr>
          <a:xfrm>
            <a:off x="400050" y="1877425"/>
            <a:ext cx="874395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 – Não macular o evangelho. </a:t>
            </a:r>
            <a:endParaRPr lang="pt-BR" sz="3000" dirty="0"/>
          </a:p>
        </p:txBody>
      </p:sp>
      <p:sp>
        <p:nvSpPr>
          <p:cNvPr id="7" name="TextBox 6"/>
          <p:cNvSpPr txBox="1"/>
          <p:nvPr/>
        </p:nvSpPr>
        <p:spPr>
          <a:xfrm>
            <a:off x="397333" y="2380889"/>
            <a:ext cx="874395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lang="pt-BR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</a:t>
            </a:r>
            <a:r>
              <a:rPr lang="pt-BR" sz="3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Não reduzir a pessoa de Cristo</a:t>
            </a:r>
            <a:r>
              <a:rPr lang="pt-BR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pt-BR" sz="3000" dirty="0"/>
          </a:p>
        </p:txBody>
      </p:sp>
    </p:spTree>
    <p:extLst>
      <p:ext uri="{BB962C8B-B14F-4D97-AF65-F5344CB8AC3E}">
        <p14:creationId xmlns:p14="http://schemas.microsoft.com/office/powerpoint/2010/main" val="28997028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-7951" y="780977"/>
            <a:ext cx="9151951" cy="630942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35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 evangelho e a pessoa de Cristo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35666" y="3429000"/>
            <a:ext cx="8808334" cy="3170099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pt-BR" sz="3200" b="1" dirty="0" smtClean="0">
                <a:solidFill>
                  <a:srgbClr val="C00000"/>
                </a:solidFill>
              </a:rPr>
              <a:t>Jo 20.27-29</a:t>
            </a:r>
          </a:p>
          <a:p>
            <a:r>
              <a:rPr lang="pt-BR" sz="2800" dirty="0"/>
              <a:t>E logo disse a Tomé: Põe aqui o dedo e vê as minhas mãos; chega também a mão e põe-na no meu lado; não sejas incrédulo, mas crente.</a:t>
            </a:r>
          </a:p>
          <a:p>
            <a:r>
              <a:rPr lang="pt-BR" sz="2800" dirty="0" smtClean="0"/>
              <a:t> </a:t>
            </a:r>
            <a:r>
              <a:rPr lang="pt-BR" sz="2800" dirty="0"/>
              <a:t>Respondeu-lhe Tomé: Senhor meu e Deus meu!</a:t>
            </a:r>
          </a:p>
          <a:p>
            <a:r>
              <a:rPr lang="pt-BR" sz="2800" dirty="0" smtClean="0"/>
              <a:t>Disse-lhe </a:t>
            </a:r>
            <a:r>
              <a:rPr lang="pt-BR" sz="2800" dirty="0"/>
              <a:t>Jesus: Porque me viste, creste? Bem-aventurados os que não viram e creram.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0" y="56281"/>
            <a:ext cx="914400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IMPLICAÇÕES CONCLUSIVAS:</a:t>
            </a:r>
            <a:endParaRPr lang="pt-BR" sz="3000" dirty="0"/>
          </a:p>
        </p:txBody>
      </p:sp>
      <p:sp>
        <p:nvSpPr>
          <p:cNvPr id="17" name="TextBox 16"/>
          <p:cNvSpPr txBox="1"/>
          <p:nvPr/>
        </p:nvSpPr>
        <p:spPr>
          <a:xfrm>
            <a:off x="400050" y="1877425"/>
            <a:ext cx="874395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 – Não macular o evangelho. </a:t>
            </a:r>
            <a:endParaRPr lang="pt-BR" sz="3000" dirty="0"/>
          </a:p>
        </p:txBody>
      </p:sp>
      <p:sp>
        <p:nvSpPr>
          <p:cNvPr id="7" name="TextBox 6"/>
          <p:cNvSpPr txBox="1"/>
          <p:nvPr/>
        </p:nvSpPr>
        <p:spPr>
          <a:xfrm>
            <a:off x="397333" y="2380889"/>
            <a:ext cx="874395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lang="pt-BR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</a:t>
            </a:r>
            <a:r>
              <a:rPr lang="pt-BR" sz="3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Não reduzir a pessoa de Cristo</a:t>
            </a:r>
            <a:r>
              <a:rPr lang="pt-BR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pt-BR" sz="3000" dirty="0"/>
          </a:p>
        </p:txBody>
      </p:sp>
    </p:spTree>
    <p:extLst>
      <p:ext uri="{BB962C8B-B14F-4D97-AF65-F5344CB8AC3E}">
        <p14:creationId xmlns:p14="http://schemas.microsoft.com/office/powerpoint/2010/main" val="2110550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-7951" y="780977"/>
            <a:ext cx="9151951" cy="630942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35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 evangelho e a pessoa de Cristo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35666" y="3429000"/>
            <a:ext cx="8808334" cy="3170099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pt-BR" sz="3200" b="1" dirty="0" smtClean="0">
                <a:solidFill>
                  <a:srgbClr val="C00000"/>
                </a:solidFill>
              </a:rPr>
              <a:t>Jo 20.27-29</a:t>
            </a:r>
          </a:p>
          <a:p>
            <a:r>
              <a:rPr lang="pt-BR" sz="2800" dirty="0"/>
              <a:t>E logo disse a Tomé: Põe aqui o dedo e vê as minhas mãos; chega também a mão e põe-na no meu lado; não sejas incrédulo, mas crente.</a:t>
            </a:r>
          </a:p>
          <a:p>
            <a:r>
              <a:rPr lang="pt-BR" sz="2800" dirty="0" smtClean="0"/>
              <a:t> </a:t>
            </a:r>
            <a:r>
              <a:rPr lang="pt-BR" sz="2800" dirty="0"/>
              <a:t>Respondeu-lhe Tomé: Senhor meu e Deus meu!</a:t>
            </a:r>
          </a:p>
          <a:p>
            <a:r>
              <a:rPr lang="pt-BR" sz="2800" dirty="0" smtClean="0"/>
              <a:t>Disse-lhe </a:t>
            </a:r>
            <a:r>
              <a:rPr lang="pt-BR" sz="2800" dirty="0"/>
              <a:t>Jesus: </a:t>
            </a:r>
            <a:r>
              <a:rPr lang="pt-BR" sz="2800" b="1" u="sng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Porque me viste, creste? </a:t>
            </a:r>
            <a:r>
              <a:rPr lang="pt-BR" sz="2800" dirty="0"/>
              <a:t>Bem-aventurados os que não viram e creram.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0" y="56281"/>
            <a:ext cx="914400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IMPLICAÇÕES CONCLUSIVAS:</a:t>
            </a:r>
            <a:endParaRPr lang="pt-BR" sz="3000" dirty="0"/>
          </a:p>
        </p:txBody>
      </p:sp>
      <p:sp>
        <p:nvSpPr>
          <p:cNvPr id="17" name="TextBox 16"/>
          <p:cNvSpPr txBox="1"/>
          <p:nvPr/>
        </p:nvSpPr>
        <p:spPr>
          <a:xfrm>
            <a:off x="400050" y="1877425"/>
            <a:ext cx="874395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 – Não macular o evangelho. </a:t>
            </a:r>
            <a:endParaRPr lang="pt-BR" sz="3000" dirty="0"/>
          </a:p>
        </p:txBody>
      </p:sp>
      <p:sp>
        <p:nvSpPr>
          <p:cNvPr id="7" name="TextBox 6"/>
          <p:cNvSpPr txBox="1"/>
          <p:nvPr/>
        </p:nvSpPr>
        <p:spPr>
          <a:xfrm>
            <a:off x="397333" y="2380889"/>
            <a:ext cx="874395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lang="pt-BR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</a:t>
            </a:r>
            <a:r>
              <a:rPr lang="pt-BR" sz="3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Não reduzir a pessoa de Cristo</a:t>
            </a:r>
            <a:r>
              <a:rPr lang="pt-BR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pt-BR" sz="3000" dirty="0"/>
          </a:p>
        </p:txBody>
      </p:sp>
    </p:spTree>
    <p:extLst>
      <p:ext uri="{BB962C8B-B14F-4D97-AF65-F5344CB8AC3E}">
        <p14:creationId xmlns:p14="http://schemas.microsoft.com/office/powerpoint/2010/main" val="3577551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-7951" y="780977"/>
            <a:ext cx="9151951" cy="630942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35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 evangelho e a pessoa de Cristo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35666" y="3429000"/>
            <a:ext cx="8808334" cy="1446550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pt-BR" sz="3200" b="1" dirty="0" smtClean="0">
                <a:solidFill>
                  <a:srgbClr val="C00000"/>
                </a:solidFill>
              </a:rPr>
              <a:t>Jo 4.48</a:t>
            </a:r>
          </a:p>
          <a:p>
            <a:r>
              <a:rPr lang="pt-BR" sz="2800" dirty="0">
                <a:solidFill>
                  <a:schemeClr val="bg1"/>
                </a:solidFill>
              </a:rPr>
              <a:t>Então, Jesus lhe disse: Se, porventura, não virdes sinais e prodígios, de modo nenhum crereis.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0" y="56281"/>
            <a:ext cx="914400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IMPLICAÇÕES CONCLUSIVAS:</a:t>
            </a:r>
            <a:endParaRPr lang="pt-BR" sz="3000" dirty="0"/>
          </a:p>
        </p:txBody>
      </p:sp>
      <p:sp>
        <p:nvSpPr>
          <p:cNvPr id="17" name="TextBox 16"/>
          <p:cNvSpPr txBox="1"/>
          <p:nvPr/>
        </p:nvSpPr>
        <p:spPr>
          <a:xfrm>
            <a:off x="400050" y="1877425"/>
            <a:ext cx="874395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 – Não macular o evangelho. </a:t>
            </a:r>
            <a:endParaRPr lang="pt-BR" sz="3000" dirty="0"/>
          </a:p>
        </p:txBody>
      </p:sp>
      <p:sp>
        <p:nvSpPr>
          <p:cNvPr id="7" name="TextBox 6"/>
          <p:cNvSpPr txBox="1"/>
          <p:nvPr/>
        </p:nvSpPr>
        <p:spPr>
          <a:xfrm>
            <a:off x="397333" y="2380889"/>
            <a:ext cx="874395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lang="pt-BR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</a:t>
            </a:r>
            <a:r>
              <a:rPr lang="pt-BR" sz="3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Não reduzir a pessoa de Cristo</a:t>
            </a:r>
            <a:r>
              <a:rPr lang="pt-BR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pt-BR" sz="3000" dirty="0"/>
          </a:p>
        </p:txBody>
      </p:sp>
    </p:spTree>
    <p:extLst>
      <p:ext uri="{BB962C8B-B14F-4D97-AF65-F5344CB8AC3E}">
        <p14:creationId xmlns:p14="http://schemas.microsoft.com/office/powerpoint/2010/main" val="34370147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-7951" y="780977"/>
            <a:ext cx="9151951" cy="630942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35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 evangelho e a pessoa de Cristo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35666" y="3429000"/>
            <a:ext cx="8808334" cy="1446550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pt-BR" sz="3200" b="1" dirty="0" smtClean="0">
                <a:solidFill>
                  <a:srgbClr val="C00000"/>
                </a:solidFill>
              </a:rPr>
              <a:t>Jo 4.48</a:t>
            </a:r>
          </a:p>
          <a:p>
            <a:r>
              <a:rPr lang="pt-BR" sz="2800" dirty="0"/>
              <a:t>Então, Jesus lhe disse: Se, porventura, não virdes sinais e prodígios, de modo nenhum crereis.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0" y="56281"/>
            <a:ext cx="914400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IMPLICAÇÕES CONCLUSIVAS:</a:t>
            </a:r>
            <a:endParaRPr lang="pt-BR" sz="3000" dirty="0"/>
          </a:p>
        </p:txBody>
      </p:sp>
      <p:sp>
        <p:nvSpPr>
          <p:cNvPr id="17" name="TextBox 16"/>
          <p:cNvSpPr txBox="1"/>
          <p:nvPr/>
        </p:nvSpPr>
        <p:spPr>
          <a:xfrm>
            <a:off x="400050" y="1877425"/>
            <a:ext cx="874395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 – Não macular o evangelho. </a:t>
            </a:r>
            <a:endParaRPr lang="pt-BR" sz="3000" dirty="0"/>
          </a:p>
        </p:txBody>
      </p:sp>
      <p:sp>
        <p:nvSpPr>
          <p:cNvPr id="7" name="TextBox 6"/>
          <p:cNvSpPr txBox="1"/>
          <p:nvPr/>
        </p:nvSpPr>
        <p:spPr>
          <a:xfrm>
            <a:off x="397333" y="2380889"/>
            <a:ext cx="874395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lang="pt-BR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</a:t>
            </a:r>
            <a:r>
              <a:rPr lang="pt-BR" sz="3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Não reduzir a pessoa de Cristo</a:t>
            </a:r>
            <a:r>
              <a:rPr lang="pt-BR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pt-BR" sz="3000" dirty="0"/>
          </a:p>
        </p:txBody>
      </p:sp>
    </p:spTree>
    <p:extLst>
      <p:ext uri="{BB962C8B-B14F-4D97-AF65-F5344CB8AC3E}">
        <p14:creationId xmlns:p14="http://schemas.microsoft.com/office/powerpoint/2010/main" val="4177649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-7951" y="780977"/>
            <a:ext cx="9151951" cy="630942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35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 evangelho e a pessoa de Cristo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35666" y="3429000"/>
            <a:ext cx="8808334" cy="1446550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pt-BR" sz="3200" b="1" dirty="0" smtClean="0">
                <a:solidFill>
                  <a:srgbClr val="C00000"/>
                </a:solidFill>
              </a:rPr>
              <a:t>Jo 1.18</a:t>
            </a:r>
          </a:p>
          <a:p>
            <a:r>
              <a:rPr lang="pt-BR" sz="2800" dirty="0"/>
              <a:t>Ninguém jamais viu a Deus; o Deus unigênito, que está no seio do Pai, é quem o revelou.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0" y="56281"/>
            <a:ext cx="914400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IMPLICAÇÕES CONCLUSIVAS:</a:t>
            </a:r>
            <a:endParaRPr lang="pt-BR" sz="3000" dirty="0"/>
          </a:p>
        </p:txBody>
      </p:sp>
      <p:sp>
        <p:nvSpPr>
          <p:cNvPr id="17" name="TextBox 16"/>
          <p:cNvSpPr txBox="1"/>
          <p:nvPr/>
        </p:nvSpPr>
        <p:spPr>
          <a:xfrm>
            <a:off x="400050" y="1877425"/>
            <a:ext cx="874395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 – Não macular o evangelho. </a:t>
            </a:r>
            <a:endParaRPr lang="pt-BR" sz="3000" dirty="0"/>
          </a:p>
        </p:txBody>
      </p:sp>
      <p:sp>
        <p:nvSpPr>
          <p:cNvPr id="7" name="TextBox 6"/>
          <p:cNvSpPr txBox="1"/>
          <p:nvPr/>
        </p:nvSpPr>
        <p:spPr>
          <a:xfrm>
            <a:off x="397333" y="2380889"/>
            <a:ext cx="874395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lang="pt-BR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</a:t>
            </a:r>
            <a:r>
              <a:rPr lang="pt-BR" sz="3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Não reduzir a pessoa de Cristo</a:t>
            </a:r>
            <a:r>
              <a:rPr lang="pt-BR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pt-BR" sz="3000" dirty="0"/>
          </a:p>
        </p:txBody>
      </p:sp>
    </p:spTree>
    <p:extLst>
      <p:ext uri="{BB962C8B-B14F-4D97-AF65-F5344CB8AC3E}">
        <p14:creationId xmlns:p14="http://schemas.microsoft.com/office/powerpoint/2010/main" val="891702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526" y="0"/>
            <a:ext cx="9163526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4011" y="578734"/>
            <a:ext cx="864628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200" dirty="0" smtClean="0">
                <a:solidFill>
                  <a:schemeClr val="bg2">
                    <a:lumMod val="10000"/>
                  </a:schemeClr>
                </a:solidFill>
                <a:effectLst>
                  <a:outerShdw blurRad="60007" dir="2000400" sy="-30000" kx="-800400" algn="bl" rotWithShape="0">
                    <a:prstClr val="black">
                      <a:alpha val="2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Exposição Bíblica</a:t>
            </a:r>
            <a:endParaRPr lang="pt-BR" sz="4200" dirty="0">
              <a:solidFill>
                <a:schemeClr val="bg2">
                  <a:lumMod val="10000"/>
                </a:schemeClr>
              </a:solidFill>
              <a:effectLst>
                <a:outerShdw blurRad="60007" dir="2000400" sy="-30000" kx="-800400" algn="bl" rotWithShape="0">
                  <a:prstClr val="black">
                    <a:alpha val="20000"/>
                  </a:prst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6653" y="2027498"/>
            <a:ext cx="9107347" cy="954107"/>
          </a:xfrm>
          <a:prstGeom prst="rect">
            <a:avLst/>
          </a:prstGeom>
          <a:noFill/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5600" b="1" dirty="0" smtClean="0">
                <a:solidFill>
                  <a:schemeClr val="bg1"/>
                </a:solidFill>
                <a:effectLst>
                  <a:outerShdw blurRad="60007" dir="2000400" sy="-30000" kx="-800400" algn="bl" rotWithShape="0">
                    <a:prstClr val="black">
                      <a:alpha val="2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EVANGELHO DE JOÃO</a:t>
            </a:r>
            <a:endParaRPr lang="pt-BR" sz="5600" b="1" dirty="0">
              <a:solidFill>
                <a:schemeClr val="bg1"/>
              </a:solidFill>
              <a:effectLst>
                <a:outerShdw blurRad="60007" dir="2000400" sy="-30000" kx="-800400" algn="bl" rotWithShape="0">
                  <a:prstClr val="black">
                    <a:alpha val="20000"/>
                  </a:prst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5788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380</TotalTime>
  <Words>2355</Words>
  <Application>Microsoft Office PowerPoint</Application>
  <PresentationFormat>On-screen Show (4:3)</PresentationFormat>
  <Paragraphs>305</Paragraphs>
  <Slides>53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53</vt:i4>
      </vt:variant>
    </vt:vector>
  </HeadingPairs>
  <TitlesOfParts>
    <vt:vector size="59" baseType="lpstr">
      <vt:lpstr>Arial</vt:lpstr>
      <vt:lpstr>Calibri</vt:lpstr>
      <vt:lpstr>Calibri Light</vt:lpstr>
      <vt:lpstr>Century Gothic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Paulo Tavares</dc:creator>
  <cp:lastModifiedBy>Paulo Tavares</cp:lastModifiedBy>
  <cp:revision>29</cp:revision>
  <dcterms:created xsi:type="dcterms:W3CDTF">2015-02-28T18:51:08Z</dcterms:created>
  <dcterms:modified xsi:type="dcterms:W3CDTF">2015-03-03T11:11:27Z</dcterms:modified>
</cp:coreProperties>
</file>